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3" r:id="rId2"/>
    <p:sldId id="278" r:id="rId3"/>
    <p:sldId id="269" r:id="rId4"/>
    <p:sldId id="26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EISON GONCALVES SILVA" userId="656e458b-95f0-4d53-ad4b-b1645388a9ba" providerId="ADAL" clId="{E4EBFE6C-F6FE-4F89-8354-9F287ED713E1}"/>
    <pc:docChg chg="undo redo custSel addSld delSld modSld sldOrd">
      <pc:chgData name="CLEISON GONCALVES SILVA" userId="656e458b-95f0-4d53-ad4b-b1645388a9ba" providerId="ADAL" clId="{E4EBFE6C-F6FE-4F89-8354-9F287ED713E1}" dt="2026-02-06T17:00:05.960" v="8507" actId="1076"/>
      <pc:docMkLst>
        <pc:docMk/>
      </pc:docMkLst>
      <pc:sldChg chg="addSp delSp modSp mod ord">
        <pc:chgData name="CLEISON GONCALVES SILVA" userId="656e458b-95f0-4d53-ad4b-b1645388a9ba" providerId="ADAL" clId="{E4EBFE6C-F6FE-4F89-8354-9F287ED713E1}" dt="2026-01-30T13:16:37.441" v="8366" actId="1038"/>
        <pc:sldMkLst>
          <pc:docMk/>
          <pc:sldMk cId="1036214506" sldId="266"/>
        </pc:sldMkLst>
        <pc:spChg chg="add mod">
          <ac:chgData name="CLEISON GONCALVES SILVA" userId="656e458b-95f0-4d53-ad4b-b1645388a9ba" providerId="ADAL" clId="{E4EBFE6C-F6FE-4F89-8354-9F287ED713E1}" dt="2026-01-28T13:06:19.313" v="494" actId="12788"/>
          <ac:spMkLst>
            <pc:docMk/>
            <pc:sldMk cId="1036214506" sldId="266"/>
            <ac:spMk id="6" creationId="{00DEA2F8-26AD-0043-95C3-CEFBA88903B7}"/>
          </ac:spMkLst>
        </pc:spChg>
        <pc:picChg chg="add mod">
          <ac:chgData name="CLEISON GONCALVES SILVA" userId="656e458b-95f0-4d53-ad4b-b1645388a9ba" providerId="ADAL" clId="{E4EBFE6C-F6FE-4F89-8354-9F287ED713E1}" dt="2026-01-30T13:14:06.800" v="8243" actId="1076"/>
          <ac:picMkLst>
            <pc:docMk/>
            <pc:sldMk cId="1036214506" sldId="266"/>
            <ac:picMk id="2" creationId="{68B05A19-9EA5-6CA0-97E9-D0459CF1D4F8}"/>
          </ac:picMkLst>
        </pc:picChg>
        <pc:picChg chg="mod">
          <ac:chgData name="CLEISON GONCALVES SILVA" userId="656e458b-95f0-4d53-ad4b-b1645388a9ba" providerId="ADAL" clId="{E4EBFE6C-F6FE-4F89-8354-9F287ED713E1}" dt="2026-01-30T13:16:37.441" v="8366" actId="1038"/>
          <ac:picMkLst>
            <pc:docMk/>
            <pc:sldMk cId="1036214506" sldId="266"/>
            <ac:picMk id="4" creationId="{589B2E6F-ADE0-81D4-EA2E-FDEC3FEE9F26}"/>
          </ac:picMkLst>
        </pc:picChg>
      </pc:sldChg>
      <pc:sldChg chg="addSp delSp modSp new mod">
        <pc:chgData name="CLEISON GONCALVES SILVA" userId="656e458b-95f0-4d53-ad4b-b1645388a9ba" providerId="ADAL" clId="{E4EBFE6C-F6FE-4F89-8354-9F287ED713E1}" dt="2026-01-30T13:16:21.758" v="8355" actId="1076"/>
        <pc:sldMkLst>
          <pc:docMk/>
          <pc:sldMk cId="2797832502" sldId="269"/>
        </pc:sldMkLst>
        <pc:spChg chg="add mod">
          <ac:chgData name="CLEISON GONCALVES SILVA" userId="656e458b-95f0-4d53-ad4b-b1645388a9ba" providerId="ADAL" clId="{E4EBFE6C-F6FE-4F89-8354-9F287ED713E1}" dt="2026-01-30T13:16:21.758" v="8355" actId="1076"/>
          <ac:spMkLst>
            <pc:docMk/>
            <pc:sldMk cId="2797832502" sldId="269"/>
            <ac:spMk id="3" creationId="{91076EB1-957A-E2FD-88E1-A3342AB51217}"/>
          </ac:spMkLst>
        </pc:spChg>
        <pc:spChg chg="add mod">
          <ac:chgData name="CLEISON GONCALVES SILVA" userId="656e458b-95f0-4d53-ad4b-b1645388a9ba" providerId="ADAL" clId="{E4EBFE6C-F6FE-4F89-8354-9F287ED713E1}" dt="2026-01-30T13:07:47.720" v="8200" actId="1076"/>
          <ac:spMkLst>
            <pc:docMk/>
            <pc:sldMk cId="2797832502" sldId="269"/>
            <ac:spMk id="8" creationId="{374AD669-CF8D-AEE8-7A61-B33D16F18161}"/>
          </ac:spMkLst>
        </pc:spChg>
        <pc:spChg chg="add mod">
          <ac:chgData name="CLEISON GONCALVES SILVA" userId="656e458b-95f0-4d53-ad4b-b1645388a9ba" providerId="ADAL" clId="{E4EBFE6C-F6FE-4F89-8354-9F287ED713E1}" dt="2026-01-30T13:07:56.130" v="8206" actId="1036"/>
          <ac:spMkLst>
            <pc:docMk/>
            <pc:sldMk cId="2797832502" sldId="269"/>
            <ac:spMk id="9" creationId="{1B9ABAE8-8648-ECF0-FBF5-18307A57F4AD}"/>
          </ac:spMkLst>
        </pc:spChg>
        <pc:spChg chg="add mod">
          <ac:chgData name="CLEISON GONCALVES SILVA" userId="656e458b-95f0-4d53-ad4b-b1645388a9ba" providerId="ADAL" clId="{E4EBFE6C-F6FE-4F89-8354-9F287ED713E1}" dt="2026-01-30T13:08:16.664" v="8230" actId="1076"/>
          <ac:spMkLst>
            <pc:docMk/>
            <pc:sldMk cId="2797832502" sldId="269"/>
            <ac:spMk id="10" creationId="{97144706-E163-980B-5C87-28452DEDD564}"/>
          </ac:spMkLst>
        </pc:spChg>
        <pc:spChg chg="add mod">
          <ac:chgData name="CLEISON GONCALVES SILVA" userId="656e458b-95f0-4d53-ad4b-b1645388a9ba" providerId="ADAL" clId="{E4EBFE6C-F6FE-4F89-8354-9F287ED713E1}" dt="2026-01-30T13:08:16.664" v="8230" actId="1076"/>
          <ac:spMkLst>
            <pc:docMk/>
            <pc:sldMk cId="2797832502" sldId="269"/>
            <ac:spMk id="11" creationId="{7A5876DD-44D4-1D37-EE2F-78C7484203F8}"/>
          </ac:spMkLst>
        </pc:spChg>
        <pc:picChg chg="add mod modCrop">
          <ac:chgData name="CLEISON GONCALVES SILVA" userId="656e458b-95f0-4d53-ad4b-b1645388a9ba" providerId="ADAL" clId="{E4EBFE6C-F6FE-4F89-8354-9F287ED713E1}" dt="2026-01-30T13:08:06.040" v="8229" actId="1076"/>
          <ac:picMkLst>
            <pc:docMk/>
            <pc:sldMk cId="2797832502" sldId="269"/>
            <ac:picMk id="5" creationId="{AC110F76-53FF-77E6-9453-7B52E8CE8513}"/>
          </ac:picMkLst>
        </pc:picChg>
        <pc:picChg chg="add mod modCrop">
          <ac:chgData name="CLEISON GONCALVES SILVA" userId="656e458b-95f0-4d53-ad4b-b1645388a9ba" providerId="ADAL" clId="{E4EBFE6C-F6FE-4F89-8354-9F287ED713E1}" dt="2026-01-30T13:07:47.720" v="8200" actId="1076"/>
          <ac:picMkLst>
            <pc:docMk/>
            <pc:sldMk cId="2797832502" sldId="269"/>
            <ac:picMk id="7" creationId="{058AE303-DE3A-B1BB-4581-7F0E244017F5}"/>
          </ac:picMkLst>
        </pc:picChg>
      </pc:sldChg>
      <pc:sldChg chg="addSp delSp modSp add mod">
        <pc:chgData name="CLEISON GONCALVES SILVA" userId="656e458b-95f0-4d53-ad4b-b1645388a9ba" providerId="ADAL" clId="{E4EBFE6C-F6FE-4F89-8354-9F287ED713E1}" dt="2026-02-06T17:00:05.960" v="8507" actId="1076"/>
        <pc:sldMkLst>
          <pc:docMk/>
          <pc:sldMk cId="405039991" sldId="273"/>
        </pc:sldMkLst>
        <pc:spChg chg="mod">
          <ac:chgData name="CLEISON GONCALVES SILVA" userId="656e458b-95f0-4d53-ad4b-b1645388a9ba" providerId="ADAL" clId="{E4EBFE6C-F6FE-4F89-8354-9F287ED713E1}" dt="2026-01-30T13:02:04.399" v="8085" actId="165"/>
          <ac:spMkLst>
            <pc:docMk/>
            <pc:sldMk cId="405039991" sldId="273"/>
            <ac:spMk id="2" creationId="{092E018E-839B-3D87-509A-CCAA2BEFCCAB}"/>
          </ac:spMkLst>
        </pc:spChg>
        <pc:spChg chg="add del mod topLvl">
          <ac:chgData name="CLEISON GONCALVES SILVA" userId="656e458b-95f0-4d53-ad4b-b1645388a9ba" providerId="ADAL" clId="{E4EBFE6C-F6FE-4F89-8354-9F287ED713E1}" dt="2026-01-30T13:01:54.530" v="8083" actId="165"/>
          <ac:spMkLst>
            <pc:docMk/>
            <pc:sldMk cId="405039991" sldId="273"/>
            <ac:spMk id="4" creationId="{B5483A8F-ADBE-CC70-8459-0E0B2A7B274A}"/>
          </ac:spMkLst>
        </pc:spChg>
        <pc:spChg chg="add mod">
          <ac:chgData name="CLEISON GONCALVES SILVA" userId="656e458b-95f0-4d53-ad4b-b1645388a9ba" providerId="ADAL" clId="{E4EBFE6C-F6FE-4F89-8354-9F287ED713E1}" dt="2026-01-30T13:22:47.662" v="8398" actId="14100"/>
          <ac:spMkLst>
            <pc:docMk/>
            <pc:sldMk cId="405039991" sldId="273"/>
            <ac:spMk id="13" creationId="{B8A41DB6-68B1-A794-94A1-721534B025CC}"/>
          </ac:spMkLst>
        </pc:spChg>
        <pc:spChg chg="mod topLvl">
          <ac:chgData name="CLEISON GONCALVES SILVA" userId="656e458b-95f0-4d53-ad4b-b1645388a9ba" providerId="ADAL" clId="{E4EBFE6C-F6FE-4F89-8354-9F287ED713E1}" dt="2026-01-30T13:02:00.225" v="8084" actId="165"/>
          <ac:spMkLst>
            <pc:docMk/>
            <pc:sldMk cId="405039991" sldId="273"/>
            <ac:spMk id="17" creationId="{A5D74EF0-9EDF-DBA3-4251-872A140ACC2D}"/>
          </ac:spMkLst>
        </pc:spChg>
        <pc:spChg chg="add mod">
          <ac:chgData name="CLEISON GONCALVES SILVA" userId="656e458b-95f0-4d53-ad4b-b1645388a9ba" providerId="ADAL" clId="{E4EBFE6C-F6FE-4F89-8354-9F287ED713E1}" dt="2026-01-30T12:42:11.846" v="7617" actId="1035"/>
          <ac:spMkLst>
            <pc:docMk/>
            <pc:sldMk cId="405039991" sldId="273"/>
            <ac:spMk id="19" creationId="{DC4330E4-0EF5-F959-1103-DB9DBBA3B7BB}"/>
          </ac:spMkLst>
        </pc:spChg>
        <pc:spChg chg="mod">
          <ac:chgData name="CLEISON GONCALVES SILVA" userId="656e458b-95f0-4d53-ad4b-b1645388a9ba" providerId="ADAL" clId="{E4EBFE6C-F6FE-4F89-8354-9F287ED713E1}" dt="2026-01-30T13:02:04.399" v="8085" actId="165"/>
          <ac:spMkLst>
            <pc:docMk/>
            <pc:sldMk cId="405039991" sldId="273"/>
            <ac:spMk id="23" creationId="{00DE58AD-387A-ED94-27C8-3C0A8B645538}"/>
          </ac:spMkLst>
        </pc:spChg>
        <pc:spChg chg="mod">
          <ac:chgData name="CLEISON GONCALVES SILVA" userId="656e458b-95f0-4d53-ad4b-b1645388a9ba" providerId="ADAL" clId="{E4EBFE6C-F6FE-4F89-8354-9F287ED713E1}" dt="2026-01-30T12:45:32.531" v="7936" actId="1037"/>
          <ac:spMkLst>
            <pc:docMk/>
            <pc:sldMk cId="405039991" sldId="273"/>
            <ac:spMk id="32" creationId="{8B7A6550-B142-9432-6008-8CF9F393C60E}"/>
          </ac:spMkLst>
        </pc:spChg>
        <pc:spChg chg="mod">
          <ac:chgData name="CLEISON GONCALVES SILVA" userId="656e458b-95f0-4d53-ad4b-b1645388a9ba" providerId="ADAL" clId="{E4EBFE6C-F6FE-4F89-8354-9F287ED713E1}" dt="2026-01-30T12:45:26.741" v="7914" actId="1037"/>
          <ac:spMkLst>
            <pc:docMk/>
            <pc:sldMk cId="405039991" sldId="273"/>
            <ac:spMk id="33" creationId="{BFCC1C47-D657-6731-8F77-7F45A6543077}"/>
          </ac:spMkLst>
        </pc:spChg>
        <pc:spChg chg="add del mod topLvl">
          <ac:chgData name="CLEISON GONCALVES SILVA" userId="656e458b-95f0-4d53-ad4b-b1645388a9ba" providerId="ADAL" clId="{E4EBFE6C-F6FE-4F89-8354-9F287ED713E1}" dt="2026-01-30T13:01:54.530" v="8083" actId="165"/>
          <ac:spMkLst>
            <pc:docMk/>
            <pc:sldMk cId="405039991" sldId="273"/>
            <ac:spMk id="35" creationId="{D51EFC25-7E2D-E3C4-AB05-9D636AC9D731}"/>
          </ac:spMkLst>
        </pc:spChg>
        <pc:spChg chg="mod">
          <ac:chgData name="CLEISON GONCALVES SILVA" userId="656e458b-95f0-4d53-ad4b-b1645388a9ba" providerId="ADAL" clId="{E4EBFE6C-F6FE-4F89-8354-9F287ED713E1}" dt="2026-01-30T13:02:04.399" v="8085" actId="165"/>
          <ac:spMkLst>
            <pc:docMk/>
            <pc:sldMk cId="405039991" sldId="273"/>
            <ac:spMk id="41" creationId="{C641171E-8D8E-5F34-0988-4947188B4D9C}"/>
          </ac:spMkLst>
        </pc:spChg>
        <pc:spChg chg="add mod">
          <ac:chgData name="CLEISON GONCALVES SILVA" userId="656e458b-95f0-4d53-ad4b-b1645388a9ba" providerId="ADAL" clId="{E4EBFE6C-F6FE-4F89-8354-9F287ED713E1}" dt="2026-01-30T12:42:11.846" v="7617" actId="1035"/>
          <ac:spMkLst>
            <pc:docMk/>
            <pc:sldMk cId="405039991" sldId="273"/>
            <ac:spMk id="64" creationId="{A953E7BC-0694-053C-A264-9EE7A9EADACC}"/>
          </ac:spMkLst>
        </pc:spChg>
        <pc:spChg chg="add mod">
          <ac:chgData name="CLEISON GONCALVES SILVA" userId="656e458b-95f0-4d53-ad4b-b1645388a9ba" providerId="ADAL" clId="{E4EBFE6C-F6FE-4F89-8354-9F287ED713E1}" dt="2026-01-30T12:42:11.846" v="7617" actId="1035"/>
          <ac:spMkLst>
            <pc:docMk/>
            <pc:sldMk cId="405039991" sldId="273"/>
            <ac:spMk id="65" creationId="{6A98E864-22BF-FF00-7B12-D965002E8B9C}"/>
          </ac:spMkLst>
        </pc:spChg>
        <pc:spChg chg="mod">
          <ac:chgData name="CLEISON GONCALVES SILVA" userId="656e458b-95f0-4d53-ad4b-b1645388a9ba" providerId="ADAL" clId="{E4EBFE6C-F6FE-4F89-8354-9F287ED713E1}" dt="2026-01-30T12:45:06.661" v="7816" actId="1035"/>
          <ac:spMkLst>
            <pc:docMk/>
            <pc:sldMk cId="405039991" sldId="273"/>
            <ac:spMk id="70" creationId="{5D74FD61-961A-D9D8-4922-A56AF6C113C0}"/>
          </ac:spMkLst>
        </pc:spChg>
        <pc:spChg chg="mod">
          <ac:chgData name="CLEISON GONCALVES SILVA" userId="656e458b-95f0-4d53-ad4b-b1645388a9ba" providerId="ADAL" clId="{E4EBFE6C-F6FE-4F89-8354-9F287ED713E1}" dt="2026-01-30T12:45:06.661" v="7816" actId="1035"/>
          <ac:spMkLst>
            <pc:docMk/>
            <pc:sldMk cId="405039991" sldId="273"/>
            <ac:spMk id="71" creationId="{126C93A8-FA63-E582-F8DA-DCC90B974652}"/>
          </ac:spMkLst>
        </pc:spChg>
        <pc:spChg chg="add mod">
          <ac:chgData name="CLEISON GONCALVES SILVA" userId="656e458b-95f0-4d53-ad4b-b1645388a9ba" providerId="ADAL" clId="{E4EBFE6C-F6FE-4F89-8354-9F287ED713E1}" dt="2026-01-30T12:42:11.846" v="7617" actId="1035"/>
          <ac:spMkLst>
            <pc:docMk/>
            <pc:sldMk cId="405039991" sldId="273"/>
            <ac:spMk id="73" creationId="{33F189E5-2098-AD97-91D5-300711DEF4AF}"/>
          </ac:spMkLst>
        </pc:spChg>
        <pc:spChg chg="add mod">
          <ac:chgData name="CLEISON GONCALVES SILVA" userId="656e458b-95f0-4d53-ad4b-b1645388a9ba" providerId="ADAL" clId="{E4EBFE6C-F6FE-4F89-8354-9F287ED713E1}" dt="2026-01-30T12:42:11.846" v="7617" actId="1035"/>
          <ac:spMkLst>
            <pc:docMk/>
            <pc:sldMk cId="405039991" sldId="273"/>
            <ac:spMk id="75" creationId="{19706050-0D3C-34AE-4C2A-5E5A816B29D5}"/>
          </ac:spMkLst>
        </pc:spChg>
        <pc:spChg chg="add mod">
          <ac:chgData name="CLEISON GONCALVES SILVA" userId="656e458b-95f0-4d53-ad4b-b1645388a9ba" providerId="ADAL" clId="{E4EBFE6C-F6FE-4F89-8354-9F287ED713E1}" dt="2026-01-30T12:42:11.846" v="7617" actId="1035"/>
          <ac:spMkLst>
            <pc:docMk/>
            <pc:sldMk cId="405039991" sldId="273"/>
            <ac:spMk id="76" creationId="{181C2578-E9A9-4A1D-FB9D-6385E622BF78}"/>
          </ac:spMkLst>
        </pc:spChg>
        <pc:spChg chg="add mod">
          <ac:chgData name="CLEISON GONCALVES SILVA" userId="656e458b-95f0-4d53-ad4b-b1645388a9ba" providerId="ADAL" clId="{E4EBFE6C-F6FE-4F89-8354-9F287ED713E1}" dt="2026-01-30T12:42:11.846" v="7617" actId="1035"/>
          <ac:spMkLst>
            <pc:docMk/>
            <pc:sldMk cId="405039991" sldId="273"/>
            <ac:spMk id="78" creationId="{DA966027-C013-4A4B-8B5D-2CCA683C4796}"/>
          </ac:spMkLst>
        </pc:spChg>
        <pc:grpChg chg="mod">
          <ac:chgData name="CLEISON GONCALVES SILVA" userId="656e458b-95f0-4d53-ad4b-b1645388a9ba" providerId="ADAL" clId="{E4EBFE6C-F6FE-4F89-8354-9F287ED713E1}" dt="2026-01-30T13:02:04.399" v="8085" actId="165"/>
          <ac:grpSpMkLst>
            <pc:docMk/>
            <pc:sldMk cId="405039991" sldId="273"/>
            <ac:grpSpMk id="3" creationId="{1831A01D-3FDC-9A62-BD1A-C32DC0D427F0}"/>
          </ac:grpSpMkLst>
        </pc:grpChg>
        <pc:grpChg chg="mod">
          <ac:chgData name="CLEISON GONCALVES SILVA" userId="656e458b-95f0-4d53-ad4b-b1645388a9ba" providerId="ADAL" clId="{E4EBFE6C-F6FE-4F89-8354-9F287ED713E1}" dt="2026-01-30T13:02:04.399" v="8085" actId="165"/>
          <ac:grpSpMkLst>
            <pc:docMk/>
            <pc:sldMk cId="405039991" sldId="273"/>
            <ac:grpSpMk id="44" creationId="{ECE4011C-FE39-1BBC-7DD7-7040823A5B0A}"/>
          </ac:grpSpMkLst>
        </pc:grpChg>
        <pc:grpChg chg="mod topLvl">
          <ac:chgData name="CLEISON GONCALVES SILVA" userId="656e458b-95f0-4d53-ad4b-b1645388a9ba" providerId="ADAL" clId="{E4EBFE6C-F6FE-4F89-8354-9F287ED713E1}" dt="2026-01-30T13:02:04.399" v="8085" actId="165"/>
          <ac:grpSpMkLst>
            <pc:docMk/>
            <pc:sldMk cId="405039991" sldId="273"/>
            <ac:grpSpMk id="45" creationId="{408390E3-64ED-60C4-896A-5848DDE62AAB}"/>
          </ac:grpSpMkLst>
        </pc:grpChg>
        <pc:graphicFrameChg chg="add mod modGraphic">
          <ac:chgData name="CLEISON GONCALVES SILVA" userId="656e458b-95f0-4d53-ad4b-b1645388a9ba" providerId="ADAL" clId="{E4EBFE6C-F6FE-4F89-8354-9F287ED713E1}" dt="2026-02-06T16:48:28.559" v="8474" actId="20577"/>
          <ac:graphicFrameMkLst>
            <pc:docMk/>
            <pc:sldMk cId="405039991" sldId="273"/>
            <ac:graphicFrameMk id="5" creationId="{7FDD794C-7653-63AE-B3C4-C41E20DC3400}"/>
          </ac:graphicFrameMkLst>
        </pc:graphicFrameChg>
        <pc:graphicFrameChg chg="add mod modGraphic">
          <ac:chgData name="CLEISON GONCALVES SILVA" userId="656e458b-95f0-4d53-ad4b-b1645388a9ba" providerId="ADAL" clId="{E4EBFE6C-F6FE-4F89-8354-9F287ED713E1}" dt="2026-02-06T17:00:05.960" v="8507" actId="1076"/>
          <ac:graphicFrameMkLst>
            <pc:docMk/>
            <pc:sldMk cId="405039991" sldId="273"/>
            <ac:graphicFrameMk id="81" creationId="{478BC256-4E49-5871-6384-725DCD744D2B}"/>
          </ac:graphicFrameMkLst>
        </pc:graphicFrameChg>
        <pc:graphicFrameChg chg="add mod modGraphic">
          <ac:chgData name="CLEISON GONCALVES SILVA" userId="656e458b-95f0-4d53-ad4b-b1645388a9ba" providerId="ADAL" clId="{E4EBFE6C-F6FE-4F89-8354-9F287ED713E1}" dt="2026-02-06T16:55:58.167" v="8498" actId="207"/>
          <ac:graphicFrameMkLst>
            <pc:docMk/>
            <pc:sldMk cId="405039991" sldId="273"/>
            <ac:graphicFrameMk id="87" creationId="{CDD9294C-D121-CBDB-9215-125267D6877F}"/>
          </ac:graphicFrameMkLst>
        </pc:graphicFrameChg>
        <pc:graphicFrameChg chg="add del mod modGraphic">
          <ac:chgData name="CLEISON GONCALVES SILVA" userId="656e458b-95f0-4d53-ad4b-b1645388a9ba" providerId="ADAL" clId="{E4EBFE6C-F6FE-4F89-8354-9F287ED713E1}" dt="2026-02-06T16:48:11.738" v="8461" actId="478"/>
          <ac:graphicFrameMkLst>
            <pc:docMk/>
            <pc:sldMk cId="405039991" sldId="273"/>
            <ac:graphicFrameMk id="88" creationId="{2E03D215-5202-B1A7-45BE-08F0912BDB49}"/>
          </ac:graphicFrameMkLst>
        </pc:graphicFrameChg>
        <pc:graphicFrameChg chg="add mod modGraphic">
          <ac:chgData name="CLEISON GONCALVES SILVA" userId="656e458b-95f0-4d53-ad4b-b1645388a9ba" providerId="ADAL" clId="{E4EBFE6C-F6FE-4F89-8354-9F287ED713E1}" dt="2026-02-06T16:44:38.633" v="8455" actId="14100"/>
          <ac:graphicFrameMkLst>
            <pc:docMk/>
            <pc:sldMk cId="405039991" sldId="273"/>
            <ac:graphicFrameMk id="89" creationId="{8C40B9E9-EE27-DA95-F1A8-FCD871D42FE2}"/>
          </ac:graphicFrameMkLst>
        </pc:graphicFrameChg>
        <pc:graphicFrameChg chg="add mod">
          <ac:chgData name="CLEISON GONCALVES SILVA" userId="656e458b-95f0-4d53-ad4b-b1645388a9ba" providerId="ADAL" clId="{E4EBFE6C-F6FE-4F89-8354-9F287ED713E1}" dt="2026-02-06T16:54:43.247" v="8492"/>
          <ac:graphicFrameMkLst>
            <pc:docMk/>
            <pc:sldMk cId="405039991" sldId="273"/>
            <ac:graphicFrameMk id="90" creationId="{457DF420-7B4D-1389-B8D3-545BBCFA1522}"/>
          </ac:graphicFrameMkLst>
        </pc:graphicFrameChg>
        <pc:picChg chg="mod topLvl">
          <ac:chgData name="CLEISON GONCALVES SILVA" userId="656e458b-95f0-4d53-ad4b-b1645388a9ba" providerId="ADAL" clId="{E4EBFE6C-F6FE-4F89-8354-9F287ED713E1}" dt="2026-01-30T13:01:45.624" v="8082" actId="165"/>
          <ac:picMkLst>
            <pc:docMk/>
            <pc:sldMk cId="405039991" sldId="273"/>
            <ac:picMk id="7" creationId="{98DE56C9-6E2A-CE7C-A3C5-BAA0B2EE2E4F}"/>
          </ac:picMkLst>
        </pc:picChg>
        <pc:picChg chg="mod topLvl">
          <ac:chgData name="CLEISON GONCALVES SILVA" userId="656e458b-95f0-4d53-ad4b-b1645388a9ba" providerId="ADAL" clId="{E4EBFE6C-F6FE-4F89-8354-9F287ED713E1}" dt="2026-01-30T13:01:54.530" v="8083" actId="165"/>
          <ac:picMkLst>
            <pc:docMk/>
            <pc:sldMk cId="405039991" sldId="273"/>
            <ac:picMk id="27" creationId="{CE73C8B2-62A5-F009-E379-BD0350222255}"/>
          </ac:picMkLst>
        </pc:picChg>
        <pc:picChg chg="mod">
          <ac:chgData name="CLEISON GONCALVES SILVA" userId="656e458b-95f0-4d53-ad4b-b1645388a9ba" providerId="ADAL" clId="{E4EBFE6C-F6FE-4F89-8354-9F287ED713E1}" dt="2026-01-30T13:18:28.260" v="8374" actId="1036"/>
          <ac:picMkLst>
            <pc:docMk/>
            <pc:sldMk cId="405039991" sldId="273"/>
            <ac:picMk id="42" creationId="{36DDBA7A-07DF-88B9-D87C-CFC65822CF48}"/>
          </ac:picMkLst>
        </pc:picChg>
        <pc:picChg chg="add mod">
          <ac:chgData name="CLEISON GONCALVES SILVA" userId="656e458b-95f0-4d53-ad4b-b1645388a9ba" providerId="ADAL" clId="{E4EBFE6C-F6FE-4F89-8354-9F287ED713E1}" dt="2026-01-30T12:42:11.846" v="7617" actId="1035"/>
          <ac:picMkLst>
            <pc:docMk/>
            <pc:sldMk cId="405039991" sldId="273"/>
            <ac:picMk id="72" creationId="{0649B8BF-866B-750C-7C0F-7717A5343556}"/>
          </ac:picMkLst>
        </pc:picChg>
        <pc:picChg chg="add mod">
          <ac:chgData name="CLEISON GONCALVES SILVA" userId="656e458b-95f0-4d53-ad4b-b1645388a9ba" providerId="ADAL" clId="{E4EBFE6C-F6FE-4F89-8354-9F287ED713E1}" dt="2026-01-30T12:25:19.959" v="7468" actId="1035"/>
          <ac:picMkLst>
            <pc:docMk/>
            <pc:sldMk cId="405039991" sldId="273"/>
            <ac:picMk id="74" creationId="{9B897192-7DE3-351E-702C-16F5E723431E}"/>
          </ac:picMkLst>
        </pc:picChg>
        <pc:picChg chg="add mod">
          <ac:chgData name="CLEISON GONCALVES SILVA" userId="656e458b-95f0-4d53-ad4b-b1645388a9ba" providerId="ADAL" clId="{E4EBFE6C-F6FE-4F89-8354-9F287ED713E1}" dt="2026-01-30T12:25:29.894" v="7476" actId="1035"/>
          <ac:picMkLst>
            <pc:docMk/>
            <pc:sldMk cId="405039991" sldId="273"/>
            <ac:picMk id="77" creationId="{81458EBD-3943-3121-A0E6-1B7AAE69C725}"/>
          </ac:picMkLst>
        </pc:picChg>
        <pc:picChg chg="add mod">
          <ac:chgData name="CLEISON GONCALVES SILVA" userId="656e458b-95f0-4d53-ad4b-b1645388a9ba" providerId="ADAL" clId="{E4EBFE6C-F6FE-4F89-8354-9F287ED713E1}" dt="2026-01-30T12:42:11.846" v="7617" actId="1035"/>
          <ac:picMkLst>
            <pc:docMk/>
            <pc:sldMk cId="405039991" sldId="273"/>
            <ac:picMk id="79" creationId="{54FD175B-FD6E-D7D4-D48D-F0DAFC5BB980}"/>
          </ac:picMkLst>
        </pc:picChg>
        <pc:picChg chg="add mod">
          <ac:chgData name="CLEISON GONCALVES SILVA" userId="656e458b-95f0-4d53-ad4b-b1645388a9ba" providerId="ADAL" clId="{E4EBFE6C-F6FE-4F89-8354-9F287ED713E1}" dt="2026-01-30T13:14:49.465" v="8272"/>
          <ac:picMkLst>
            <pc:docMk/>
            <pc:sldMk cId="405039991" sldId="273"/>
            <ac:picMk id="91" creationId="{65FB2450-EAAE-EF25-B6FF-85CB66C7BB72}"/>
          </ac:picMkLst>
        </pc:picChg>
      </pc:sldChg>
      <pc:sldChg chg="addSp delSp modSp add mod">
        <pc:chgData name="CLEISON GONCALVES SILVA" userId="656e458b-95f0-4d53-ad4b-b1645388a9ba" providerId="ADAL" clId="{E4EBFE6C-F6FE-4F89-8354-9F287ED713E1}" dt="2026-02-06T16:59:43.576" v="8506" actId="1076"/>
        <pc:sldMkLst>
          <pc:docMk/>
          <pc:sldMk cId="2876120211" sldId="278"/>
        </pc:sldMkLst>
        <pc:spChg chg="mod">
          <ac:chgData name="CLEISON GONCALVES SILVA" userId="656e458b-95f0-4d53-ad4b-b1645388a9ba" providerId="ADAL" clId="{E4EBFE6C-F6FE-4F89-8354-9F287ED713E1}" dt="2026-01-30T13:25:18.994" v="8431" actId="20577"/>
          <ac:spMkLst>
            <pc:docMk/>
            <pc:sldMk cId="2876120211" sldId="278"/>
            <ac:spMk id="17" creationId="{804ECE68-2810-A6DE-2A19-8BE185FA1B32}"/>
          </ac:spMkLst>
        </pc:spChg>
        <pc:spChg chg="mod">
          <ac:chgData name="CLEISON GONCALVES SILVA" userId="656e458b-95f0-4d53-ad4b-b1645388a9ba" providerId="ADAL" clId="{E4EBFE6C-F6FE-4F89-8354-9F287ED713E1}" dt="2026-01-30T13:25:24.291" v="8438" actId="20577"/>
          <ac:spMkLst>
            <pc:docMk/>
            <pc:sldMk cId="2876120211" sldId="278"/>
            <ac:spMk id="64" creationId="{7CFAFC13-1B5F-35F9-4757-E87BAA81D2DC}"/>
          </ac:spMkLst>
        </pc:spChg>
        <pc:spChg chg="mod">
          <ac:chgData name="CLEISON GONCALVES SILVA" userId="656e458b-95f0-4d53-ad4b-b1645388a9ba" providerId="ADAL" clId="{E4EBFE6C-F6FE-4F89-8354-9F287ED713E1}" dt="2026-01-30T13:25:28.609" v="8445" actId="20577"/>
          <ac:spMkLst>
            <pc:docMk/>
            <pc:sldMk cId="2876120211" sldId="278"/>
            <ac:spMk id="75" creationId="{5565FE76-4FD0-89FA-3A47-A2A1CC5607FB}"/>
          </ac:spMkLst>
        </pc:spChg>
        <pc:graphicFrameChg chg="add mod">
          <ac:chgData name="CLEISON GONCALVES SILVA" userId="656e458b-95f0-4d53-ad4b-b1645388a9ba" providerId="ADAL" clId="{E4EBFE6C-F6FE-4F89-8354-9F287ED713E1}" dt="2026-02-06T16:57:41.254" v="8504"/>
          <ac:graphicFrameMkLst>
            <pc:docMk/>
            <pc:sldMk cId="2876120211" sldId="278"/>
            <ac:graphicFrameMk id="5" creationId="{D35A4A36-DBAE-AB7C-CD26-38E963413F6A}"/>
          </ac:graphicFrameMkLst>
        </pc:graphicFrameChg>
        <pc:graphicFrameChg chg="add mod">
          <ac:chgData name="CLEISON GONCALVES SILVA" userId="656e458b-95f0-4d53-ad4b-b1645388a9ba" providerId="ADAL" clId="{E4EBFE6C-F6FE-4F89-8354-9F287ED713E1}" dt="2026-02-06T16:57:41.254" v="8504"/>
          <ac:graphicFrameMkLst>
            <pc:docMk/>
            <pc:sldMk cId="2876120211" sldId="278"/>
            <ac:graphicFrameMk id="6" creationId="{138AC132-A1FF-B8A5-3EC8-37408EBB0CF7}"/>
          </ac:graphicFrameMkLst>
        </pc:graphicFrameChg>
        <pc:graphicFrameChg chg="mod modGraphic">
          <ac:chgData name="CLEISON GONCALVES SILVA" userId="656e458b-95f0-4d53-ad4b-b1645388a9ba" providerId="ADAL" clId="{E4EBFE6C-F6FE-4F89-8354-9F287ED713E1}" dt="2026-02-06T16:59:43.576" v="8506" actId="1076"/>
          <ac:graphicFrameMkLst>
            <pc:docMk/>
            <pc:sldMk cId="2876120211" sldId="278"/>
            <ac:graphicFrameMk id="81" creationId="{F94F0E5D-B9D3-E426-93A9-ADCEBC17BD84}"/>
          </ac:graphicFrameMkLst>
        </pc:graphicFrameChg>
        <pc:graphicFrameChg chg="modGraphic">
          <ac:chgData name="CLEISON GONCALVES SILVA" userId="656e458b-95f0-4d53-ad4b-b1645388a9ba" providerId="ADAL" clId="{E4EBFE6C-F6FE-4F89-8354-9F287ED713E1}" dt="2026-02-06T16:58:35.076" v="8505" actId="207"/>
          <ac:graphicFrameMkLst>
            <pc:docMk/>
            <pc:sldMk cId="2876120211" sldId="278"/>
            <ac:graphicFrameMk id="87" creationId="{02826E01-699B-90EF-EF6A-DCC6E532EE25}"/>
          </ac:graphicFrameMkLst>
        </pc:graphicFrameChg>
        <pc:graphicFrameChg chg="del">
          <ac:chgData name="CLEISON GONCALVES SILVA" userId="656e458b-95f0-4d53-ad4b-b1645388a9ba" providerId="ADAL" clId="{E4EBFE6C-F6FE-4F89-8354-9F287ED713E1}" dt="2026-02-06T16:57:29.056" v="8502" actId="478"/>
          <ac:graphicFrameMkLst>
            <pc:docMk/>
            <pc:sldMk cId="2876120211" sldId="278"/>
            <ac:graphicFrameMk id="88" creationId="{D82FE842-7624-BF69-FA7A-BC9AED65CEFD}"/>
          </ac:graphicFrameMkLst>
        </pc:graphicFrameChg>
        <pc:graphicFrameChg chg="del">
          <ac:chgData name="CLEISON GONCALVES SILVA" userId="656e458b-95f0-4d53-ad4b-b1645388a9ba" providerId="ADAL" clId="{E4EBFE6C-F6FE-4F89-8354-9F287ED713E1}" dt="2026-02-06T16:57:34.207" v="8503" actId="478"/>
          <ac:graphicFrameMkLst>
            <pc:docMk/>
            <pc:sldMk cId="2876120211" sldId="278"/>
            <ac:graphicFrameMk id="89" creationId="{23DF6417-20CE-F56A-5332-F51BD5CA1CA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37961-3E39-4926-A34E-AF828D02B2D0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B1D9A-F10D-4B84-9A6E-AE4DFCF7AB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74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0833B-2761-6E24-0C50-7D47F714B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ED7C1CA-9273-45F5-D315-4A86A8457C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D2DC982-FABE-8CAB-FC00-369D3AEDF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C9AA3E-8DDC-99E3-1716-971CCE3466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4AAC5-A97B-40A9-A3FD-D90DAE3B6FD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34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93468-E179-51AD-E1CD-BEC32E3BC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79B0EB2-1BC9-4E8F-8E77-8DB0039F0F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4A02727-F393-8353-C3DD-4DFB5A132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77A0E0-ED5B-0337-07ED-1260461C2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4AAC5-A97B-40A9-A3FD-D90DAE3B6FD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07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FA-7EFD-4C36-B229-A457621515C1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0909-67C2-45D7-90A1-DA709D35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88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FA-7EFD-4C36-B229-A457621515C1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0909-67C2-45D7-90A1-DA709D35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44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FA-7EFD-4C36-B229-A457621515C1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0909-67C2-45D7-90A1-DA709D35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69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FA-7EFD-4C36-B229-A457621515C1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0909-67C2-45D7-90A1-DA709D35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90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FA-7EFD-4C36-B229-A457621515C1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0909-67C2-45D7-90A1-DA709D35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98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FA-7EFD-4C36-B229-A457621515C1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0909-67C2-45D7-90A1-DA709D35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74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FA-7EFD-4C36-B229-A457621515C1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0909-67C2-45D7-90A1-DA709D35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02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FA-7EFD-4C36-B229-A457621515C1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0909-67C2-45D7-90A1-DA709D35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87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FA-7EFD-4C36-B229-A457621515C1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0909-67C2-45D7-90A1-DA709D35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1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FA-7EFD-4C36-B229-A457621515C1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0909-67C2-45D7-90A1-DA709D35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02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FA-7EFD-4C36-B229-A457621515C1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0909-67C2-45D7-90A1-DA709D35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10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12BFA-7EFD-4C36-B229-A457621515C1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20909-67C2-45D7-90A1-DA709D35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5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01A9E-F3B6-65C1-E6AC-A7B772183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ta: da Esquerda para a Direita 31">
            <a:extLst>
              <a:ext uri="{FF2B5EF4-FFF2-40B4-BE49-F238E27FC236}">
                <a16:creationId xmlns:a16="http://schemas.microsoft.com/office/drawing/2014/main" id="{8B7A6550-B142-9432-6008-8CF9F393C60E}"/>
              </a:ext>
            </a:extLst>
          </p:cNvPr>
          <p:cNvSpPr/>
          <p:nvPr/>
        </p:nvSpPr>
        <p:spPr>
          <a:xfrm>
            <a:off x="3874354" y="149361"/>
            <a:ext cx="6589464" cy="116145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FCC1C47-D657-6731-8F77-7F45A6543077}"/>
              </a:ext>
            </a:extLst>
          </p:cNvPr>
          <p:cNvSpPr txBox="1"/>
          <p:nvPr/>
        </p:nvSpPr>
        <p:spPr>
          <a:xfrm>
            <a:off x="2586217" y="34317"/>
            <a:ext cx="1228358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Largura: 2m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408390E3-64ED-60C4-896A-5848DDE62AAB}"/>
              </a:ext>
            </a:extLst>
          </p:cNvPr>
          <p:cNvGrpSpPr/>
          <p:nvPr/>
        </p:nvGrpSpPr>
        <p:grpSpPr>
          <a:xfrm>
            <a:off x="235940" y="323259"/>
            <a:ext cx="11906055" cy="6488690"/>
            <a:chOff x="75681" y="228989"/>
            <a:chExt cx="11906055" cy="6488690"/>
          </a:xfrm>
        </p:grpSpPr>
        <p:grpSp>
          <p:nvGrpSpPr>
            <p:cNvPr id="44" name="Agrupar 43">
              <a:extLst>
                <a:ext uri="{FF2B5EF4-FFF2-40B4-BE49-F238E27FC236}">
                  <a16:creationId xmlns:a16="http://schemas.microsoft.com/office/drawing/2014/main" id="{ECE4011C-FE39-1BBC-7DD7-7040823A5B0A}"/>
                </a:ext>
              </a:extLst>
            </p:cNvPr>
            <p:cNvGrpSpPr/>
            <p:nvPr/>
          </p:nvGrpSpPr>
          <p:grpSpPr>
            <a:xfrm>
              <a:off x="75681" y="233816"/>
              <a:ext cx="11906055" cy="6483863"/>
              <a:chOff x="75681" y="233816"/>
              <a:chExt cx="11906055" cy="6483863"/>
            </a:xfrm>
          </p:grpSpPr>
          <p:grpSp>
            <p:nvGrpSpPr>
              <p:cNvPr id="3" name="Agrupar 2">
                <a:extLst>
                  <a:ext uri="{FF2B5EF4-FFF2-40B4-BE49-F238E27FC236}">
                    <a16:creationId xmlns:a16="http://schemas.microsoft.com/office/drawing/2014/main" id="{1831A01D-3FDC-9A62-BD1A-C32DC0D427F0}"/>
                  </a:ext>
                </a:extLst>
              </p:cNvPr>
              <p:cNvGrpSpPr/>
              <p:nvPr/>
            </p:nvGrpSpPr>
            <p:grpSpPr>
              <a:xfrm>
                <a:off x="75681" y="233816"/>
                <a:ext cx="11906055" cy="6483863"/>
                <a:chOff x="75681" y="722104"/>
                <a:chExt cx="11906055" cy="6015991"/>
              </a:xfrm>
            </p:grpSpPr>
            <p:sp>
              <p:nvSpPr>
                <p:cNvPr id="23" name="Retângulo: Cantos Arredondados 22">
                  <a:extLst>
                    <a:ext uri="{FF2B5EF4-FFF2-40B4-BE49-F238E27FC236}">
                      <a16:creationId xmlns:a16="http://schemas.microsoft.com/office/drawing/2014/main" id="{00DE58AD-387A-ED94-27C8-3C0A8B645538}"/>
                    </a:ext>
                  </a:extLst>
                </p:cNvPr>
                <p:cNvSpPr/>
                <p:nvPr/>
              </p:nvSpPr>
              <p:spPr>
                <a:xfrm>
                  <a:off x="75681" y="722104"/>
                  <a:ext cx="11906054" cy="6015991"/>
                </a:xfrm>
                <a:prstGeom prst="roundRect">
                  <a:avLst>
                    <a:gd name="adj" fmla="val 1781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" name="Retângulo: Cantos Arredondados 1">
                  <a:extLst>
                    <a:ext uri="{FF2B5EF4-FFF2-40B4-BE49-F238E27FC236}">
                      <a16:creationId xmlns:a16="http://schemas.microsoft.com/office/drawing/2014/main" id="{092E018E-839B-3D87-509A-CCAA2BEFCCAB}"/>
                    </a:ext>
                  </a:extLst>
                </p:cNvPr>
                <p:cNvSpPr/>
                <p:nvPr/>
              </p:nvSpPr>
              <p:spPr>
                <a:xfrm>
                  <a:off x="75682" y="724401"/>
                  <a:ext cx="11906054" cy="46449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t"/>
                <a:lstStyle/>
                <a:p>
                  <a:pPr algn="ctr"/>
                  <a:endParaRPr lang="pt-BR" sz="3600" b="1" dirty="0">
                    <a:ln w="28575">
                      <a:noFill/>
                    </a:ln>
                    <a:solidFill>
                      <a:schemeClr val="bg1"/>
                    </a:solidFill>
                    <a:latin typeface="72 Black" panose="020B0A04030603020204" pitchFamily="34" charset="0"/>
                    <a:cs typeface="72 Black" panose="020B0A04030603020204" pitchFamily="34" charset="0"/>
                  </a:endParaRPr>
                </a:p>
              </p:txBody>
            </p:sp>
          </p:grpSp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C641171E-8D8E-5F34-0988-4947188B4D9C}"/>
                  </a:ext>
                </a:extLst>
              </p:cNvPr>
              <p:cNvSpPr txBox="1"/>
              <p:nvPr/>
            </p:nvSpPr>
            <p:spPr>
              <a:xfrm>
                <a:off x="4670377" y="245102"/>
                <a:ext cx="2851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>
                    <a:ln w="28575">
                      <a:noFill/>
                    </a:ln>
                    <a:solidFill>
                      <a:schemeClr val="bg1"/>
                    </a:solidFill>
                    <a:latin typeface="72 Black" panose="020B0A04030603020204" pitchFamily="34" charset="0"/>
                    <a:cs typeface="72 Black" panose="020B0A04030603020204" pitchFamily="34" charset="0"/>
                  </a:rPr>
                  <a:t>REUNIÃO DIÁRIA</a:t>
                </a:r>
              </a:p>
            </p:txBody>
          </p:sp>
        </p:grpSp>
        <p:pic>
          <p:nvPicPr>
            <p:cNvPr id="42" name="Imagem 41" descr="image001">
              <a:extLst>
                <a:ext uri="{FF2B5EF4-FFF2-40B4-BE49-F238E27FC236}">
                  <a16:creationId xmlns:a16="http://schemas.microsoft.com/office/drawing/2014/main" id="{36DDBA7A-07DF-88B9-D87C-CFC65822C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058" y="228989"/>
              <a:ext cx="503397" cy="469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A5D74EF0-9EDF-DBA3-4251-872A140ACC2D}"/>
              </a:ext>
            </a:extLst>
          </p:cNvPr>
          <p:cNvSpPr/>
          <p:nvPr/>
        </p:nvSpPr>
        <p:spPr>
          <a:xfrm rot="16200000">
            <a:off x="-440407" y="1555260"/>
            <a:ext cx="1591005" cy="19429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n w="28575">
                  <a:noFill/>
                </a:ln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ROTOMEC</a:t>
            </a:r>
            <a:endParaRPr lang="pt-BR" sz="2000" b="1" dirty="0">
              <a:ln w="28575">
                <a:noFill/>
              </a:ln>
              <a:solidFill>
                <a:schemeClr val="bg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5483A8F-ADBE-CC70-8459-0E0B2A7B274A}"/>
              </a:ext>
            </a:extLst>
          </p:cNvPr>
          <p:cNvSpPr/>
          <p:nvPr/>
        </p:nvSpPr>
        <p:spPr>
          <a:xfrm>
            <a:off x="472490" y="856905"/>
            <a:ext cx="2845549" cy="2826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ln w="28575">
                <a:noFill/>
              </a:ln>
              <a:solidFill>
                <a:schemeClr val="bg1">
                  <a:lumMod val="85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27" name="Imagem 26" descr="Gráfico&#10;&#10;O conteúdo gerado por IA pode estar incorreto.">
            <a:extLst>
              <a:ext uri="{FF2B5EF4-FFF2-40B4-BE49-F238E27FC236}">
                <a16:creationId xmlns:a16="http://schemas.microsoft.com/office/drawing/2014/main" id="{CE73C8B2-62A5-F009-E379-BD03502222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4188"/>
          <a:stretch>
            <a:fillRect/>
          </a:stretch>
        </p:blipFill>
        <p:spPr>
          <a:xfrm>
            <a:off x="3337092" y="1171356"/>
            <a:ext cx="2845550" cy="1281628"/>
          </a:xfrm>
          <a:prstGeom prst="rect">
            <a:avLst/>
          </a:prstGeom>
        </p:spPr>
      </p:pic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D51EFC25-7E2D-E3C4-AB05-9D636AC9D731}"/>
              </a:ext>
            </a:extLst>
          </p:cNvPr>
          <p:cNvSpPr/>
          <p:nvPr/>
        </p:nvSpPr>
        <p:spPr>
          <a:xfrm>
            <a:off x="3337091" y="856905"/>
            <a:ext cx="2845549" cy="2826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ln w="28575">
                <a:noFill/>
              </a:ln>
              <a:solidFill>
                <a:schemeClr val="bg1">
                  <a:lumMod val="85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7" name="Imagem 6" descr="Gráfico&#10;&#10;O conteúdo gerado por IA pode estar incorreto.">
            <a:extLst>
              <a:ext uri="{FF2B5EF4-FFF2-40B4-BE49-F238E27FC236}">
                <a16:creationId xmlns:a16="http://schemas.microsoft.com/office/drawing/2014/main" id="{98DE56C9-6E2A-CE7C-A3C5-BAA0B2EE2E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4188"/>
          <a:stretch>
            <a:fillRect/>
          </a:stretch>
        </p:blipFill>
        <p:spPr>
          <a:xfrm>
            <a:off x="476284" y="1168275"/>
            <a:ext cx="2845549" cy="1279633"/>
          </a:xfrm>
          <a:prstGeom prst="rect">
            <a:avLst/>
          </a:prstGeom>
        </p:spPr>
      </p:pic>
      <p:sp>
        <p:nvSpPr>
          <p:cNvPr id="70" name="Seta: da Esquerda para a Direita 69">
            <a:extLst>
              <a:ext uri="{FF2B5EF4-FFF2-40B4-BE49-F238E27FC236}">
                <a16:creationId xmlns:a16="http://schemas.microsoft.com/office/drawing/2014/main" id="{5D74FD61-961A-D9D8-4922-A56AF6C113C0}"/>
              </a:ext>
            </a:extLst>
          </p:cNvPr>
          <p:cNvSpPr/>
          <p:nvPr/>
        </p:nvSpPr>
        <p:spPr>
          <a:xfrm rot="16200000">
            <a:off x="-1841717" y="4210019"/>
            <a:ext cx="3947661" cy="11338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126C93A8-FA63-E582-F8DA-DCC90B974652}"/>
              </a:ext>
            </a:extLst>
          </p:cNvPr>
          <p:cNvSpPr txBox="1"/>
          <p:nvPr/>
        </p:nvSpPr>
        <p:spPr>
          <a:xfrm rot="16200000">
            <a:off x="-514908" y="1531028"/>
            <a:ext cx="1228358" cy="29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Altura: 1,20m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B8A41DB6-68B1-A794-94A1-721534B025CC}"/>
              </a:ext>
            </a:extLst>
          </p:cNvPr>
          <p:cNvSpPr/>
          <p:nvPr/>
        </p:nvSpPr>
        <p:spPr>
          <a:xfrm>
            <a:off x="6292171" y="1171356"/>
            <a:ext cx="5802688" cy="1978598"/>
          </a:xfrm>
          <a:prstGeom prst="roundRect">
            <a:avLst>
              <a:gd name="adj" fmla="val 7029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8575">
                <a:noFill/>
              </a:ln>
              <a:solidFill>
                <a:schemeClr val="bg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DC4330E4-0EF5-F959-1103-DB9DBBA3B7BB}"/>
              </a:ext>
            </a:extLst>
          </p:cNvPr>
          <p:cNvSpPr/>
          <p:nvPr/>
        </p:nvSpPr>
        <p:spPr>
          <a:xfrm>
            <a:off x="6292170" y="859083"/>
            <a:ext cx="5830771" cy="280445"/>
          </a:xfrm>
          <a:prstGeom prst="roundRect">
            <a:avLst>
              <a:gd name="adj" fmla="val 1206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ln w="28575">
                  <a:noFill/>
                </a:ln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Soluções de problemas/Plano de ação</a:t>
            </a:r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A953E7BC-0694-053C-A264-9EE7A9EADACC}"/>
              </a:ext>
            </a:extLst>
          </p:cNvPr>
          <p:cNvSpPr/>
          <p:nvPr/>
        </p:nvSpPr>
        <p:spPr>
          <a:xfrm rot="16200000">
            <a:off x="-440407" y="3179774"/>
            <a:ext cx="1591005" cy="19429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n w="28575">
                  <a:noFill/>
                </a:ln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APOLLO</a:t>
            </a:r>
            <a:endParaRPr lang="pt-BR" sz="2000" b="1" dirty="0">
              <a:ln w="28575">
                <a:noFill/>
              </a:ln>
              <a:solidFill>
                <a:schemeClr val="bg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6A98E864-22BF-FF00-7B12-D965002E8B9C}"/>
              </a:ext>
            </a:extLst>
          </p:cNvPr>
          <p:cNvSpPr/>
          <p:nvPr/>
        </p:nvSpPr>
        <p:spPr>
          <a:xfrm>
            <a:off x="472490" y="2481419"/>
            <a:ext cx="2845549" cy="2826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ln w="28575">
                <a:noFill/>
              </a:ln>
              <a:solidFill>
                <a:schemeClr val="bg1">
                  <a:lumMod val="85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72" name="Imagem 71" descr="Gráfico&#10;&#10;O conteúdo gerado por IA pode estar incorreto.">
            <a:extLst>
              <a:ext uri="{FF2B5EF4-FFF2-40B4-BE49-F238E27FC236}">
                <a16:creationId xmlns:a16="http://schemas.microsoft.com/office/drawing/2014/main" id="{0649B8BF-866B-750C-7C0F-7717A53435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4188"/>
          <a:stretch>
            <a:fillRect/>
          </a:stretch>
        </p:blipFill>
        <p:spPr>
          <a:xfrm>
            <a:off x="3337092" y="2795870"/>
            <a:ext cx="2845550" cy="1281628"/>
          </a:xfrm>
          <a:prstGeom prst="rect">
            <a:avLst/>
          </a:prstGeom>
        </p:spPr>
      </p:pic>
      <p:sp>
        <p:nvSpPr>
          <p:cNvPr id="73" name="Retângulo: Cantos Arredondados 72">
            <a:extLst>
              <a:ext uri="{FF2B5EF4-FFF2-40B4-BE49-F238E27FC236}">
                <a16:creationId xmlns:a16="http://schemas.microsoft.com/office/drawing/2014/main" id="{33F189E5-2098-AD97-91D5-300711DEF4AF}"/>
              </a:ext>
            </a:extLst>
          </p:cNvPr>
          <p:cNvSpPr/>
          <p:nvPr/>
        </p:nvSpPr>
        <p:spPr>
          <a:xfrm>
            <a:off x="3337091" y="2481419"/>
            <a:ext cx="2845549" cy="2826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ln w="28575">
                <a:noFill/>
              </a:ln>
              <a:solidFill>
                <a:schemeClr val="bg1">
                  <a:lumMod val="85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74" name="Imagem 73" descr="Gráfico&#10;&#10;O conteúdo gerado por IA pode estar incorreto.">
            <a:extLst>
              <a:ext uri="{FF2B5EF4-FFF2-40B4-BE49-F238E27FC236}">
                <a16:creationId xmlns:a16="http://schemas.microsoft.com/office/drawing/2014/main" id="{9B897192-7DE3-351E-702C-16F5E72343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4188"/>
          <a:stretch>
            <a:fillRect/>
          </a:stretch>
        </p:blipFill>
        <p:spPr>
          <a:xfrm>
            <a:off x="476284" y="2792789"/>
            <a:ext cx="2845549" cy="1279633"/>
          </a:xfrm>
          <a:prstGeom prst="rect">
            <a:avLst/>
          </a:prstGeom>
        </p:spPr>
      </p:pic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19706050-0D3C-34AE-4C2A-5E5A816B29D5}"/>
              </a:ext>
            </a:extLst>
          </p:cNvPr>
          <p:cNvSpPr/>
          <p:nvPr/>
        </p:nvSpPr>
        <p:spPr>
          <a:xfrm rot="16200000">
            <a:off x="-440407" y="4800624"/>
            <a:ext cx="1591005" cy="19429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n w="28575">
                  <a:noFill/>
                </a:ln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CERUTTI</a:t>
            </a:r>
            <a:endParaRPr lang="pt-BR" sz="2000" b="1" dirty="0">
              <a:ln w="28575">
                <a:noFill/>
              </a:ln>
              <a:solidFill>
                <a:schemeClr val="bg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181C2578-E9A9-4A1D-FB9D-6385E622BF78}"/>
              </a:ext>
            </a:extLst>
          </p:cNvPr>
          <p:cNvSpPr/>
          <p:nvPr/>
        </p:nvSpPr>
        <p:spPr>
          <a:xfrm>
            <a:off x="472490" y="4102269"/>
            <a:ext cx="2845549" cy="2826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ln w="28575">
                <a:noFill/>
              </a:ln>
              <a:solidFill>
                <a:schemeClr val="bg1">
                  <a:lumMod val="85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77" name="Imagem 76" descr="Gráfico&#10;&#10;O conteúdo gerado por IA pode estar incorreto.">
            <a:extLst>
              <a:ext uri="{FF2B5EF4-FFF2-40B4-BE49-F238E27FC236}">
                <a16:creationId xmlns:a16="http://schemas.microsoft.com/office/drawing/2014/main" id="{81458EBD-3943-3121-A0E6-1B7AAE69C7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4188"/>
          <a:stretch>
            <a:fillRect/>
          </a:stretch>
        </p:blipFill>
        <p:spPr>
          <a:xfrm>
            <a:off x="3337092" y="4416720"/>
            <a:ext cx="2845550" cy="1281628"/>
          </a:xfrm>
          <a:prstGeom prst="rect">
            <a:avLst/>
          </a:prstGeom>
        </p:spPr>
      </p:pic>
      <p:sp>
        <p:nvSpPr>
          <p:cNvPr id="78" name="Retângulo: Cantos Arredondados 77">
            <a:extLst>
              <a:ext uri="{FF2B5EF4-FFF2-40B4-BE49-F238E27FC236}">
                <a16:creationId xmlns:a16="http://schemas.microsoft.com/office/drawing/2014/main" id="{DA966027-C013-4A4B-8B5D-2CCA683C4796}"/>
              </a:ext>
            </a:extLst>
          </p:cNvPr>
          <p:cNvSpPr/>
          <p:nvPr/>
        </p:nvSpPr>
        <p:spPr>
          <a:xfrm>
            <a:off x="3337091" y="4102269"/>
            <a:ext cx="2845549" cy="2826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ln w="28575">
                <a:noFill/>
              </a:ln>
              <a:solidFill>
                <a:schemeClr val="bg1">
                  <a:lumMod val="85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79" name="Imagem 78" descr="Gráfico&#10;&#10;O conteúdo gerado por IA pode estar incorreto.">
            <a:extLst>
              <a:ext uri="{FF2B5EF4-FFF2-40B4-BE49-F238E27FC236}">
                <a16:creationId xmlns:a16="http://schemas.microsoft.com/office/drawing/2014/main" id="{54FD175B-FD6E-D7D4-D48D-F0DAFC5BB9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4188"/>
          <a:stretch>
            <a:fillRect/>
          </a:stretch>
        </p:blipFill>
        <p:spPr>
          <a:xfrm>
            <a:off x="476284" y="4413639"/>
            <a:ext cx="2845549" cy="1279633"/>
          </a:xfrm>
          <a:prstGeom prst="rect">
            <a:avLst/>
          </a:prstGeom>
        </p:spPr>
      </p:pic>
      <p:graphicFrame>
        <p:nvGraphicFramePr>
          <p:cNvPr id="81" name="Tabela 80">
            <a:extLst>
              <a:ext uri="{FF2B5EF4-FFF2-40B4-BE49-F238E27FC236}">
                <a16:creationId xmlns:a16="http://schemas.microsoft.com/office/drawing/2014/main" id="{478BC256-4E49-5871-6384-725DCD744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621949"/>
              </p:ext>
            </p:extLst>
          </p:nvPr>
        </p:nvGraphicFramePr>
        <p:xfrm>
          <a:off x="6292170" y="5313639"/>
          <a:ext cx="5830771" cy="1489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0648">
                  <a:extLst>
                    <a:ext uri="{9D8B030D-6E8A-4147-A177-3AD203B41FA5}">
                      <a16:colId xmlns:a16="http://schemas.microsoft.com/office/drawing/2014/main" val="1084784479"/>
                    </a:ext>
                  </a:extLst>
                </a:gridCol>
                <a:gridCol w="951336">
                  <a:extLst>
                    <a:ext uri="{9D8B030D-6E8A-4147-A177-3AD203B41FA5}">
                      <a16:colId xmlns:a16="http://schemas.microsoft.com/office/drawing/2014/main" val="589924545"/>
                    </a:ext>
                  </a:extLst>
                </a:gridCol>
                <a:gridCol w="583077">
                  <a:extLst>
                    <a:ext uri="{9D8B030D-6E8A-4147-A177-3AD203B41FA5}">
                      <a16:colId xmlns:a16="http://schemas.microsoft.com/office/drawing/2014/main" val="1317339054"/>
                    </a:ext>
                  </a:extLst>
                </a:gridCol>
                <a:gridCol w="652126">
                  <a:extLst>
                    <a:ext uri="{9D8B030D-6E8A-4147-A177-3AD203B41FA5}">
                      <a16:colId xmlns:a16="http://schemas.microsoft.com/office/drawing/2014/main" val="1185848125"/>
                    </a:ext>
                  </a:extLst>
                </a:gridCol>
                <a:gridCol w="682813">
                  <a:extLst>
                    <a:ext uri="{9D8B030D-6E8A-4147-A177-3AD203B41FA5}">
                      <a16:colId xmlns:a16="http://schemas.microsoft.com/office/drawing/2014/main" val="3543267420"/>
                    </a:ext>
                  </a:extLst>
                </a:gridCol>
                <a:gridCol w="644454">
                  <a:extLst>
                    <a:ext uri="{9D8B030D-6E8A-4147-A177-3AD203B41FA5}">
                      <a16:colId xmlns:a16="http://schemas.microsoft.com/office/drawing/2014/main" val="3149712537"/>
                    </a:ext>
                  </a:extLst>
                </a:gridCol>
                <a:gridCol w="774879">
                  <a:extLst>
                    <a:ext uri="{9D8B030D-6E8A-4147-A177-3AD203B41FA5}">
                      <a16:colId xmlns:a16="http://schemas.microsoft.com/office/drawing/2014/main" val="2603794957"/>
                    </a:ext>
                  </a:extLst>
                </a:gridCol>
                <a:gridCol w="621438">
                  <a:extLst>
                    <a:ext uri="{9D8B030D-6E8A-4147-A177-3AD203B41FA5}">
                      <a16:colId xmlns:a16="http://schemas.microsoft.com/office/drawing/2014/main" val="2767334985"/>
                    </a:ext>
                  </a:extLst>
                </a:gridCol>
              </a:tblGrid>
              <a:tr h="207560">
                <a:tc grid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BACKLOG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661606"/>
                  </a:ext>
                </a:extLst>
              </a:tr>
              <a:tr h="3026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Processo/Área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Falha Crônica</a:t>
                      </a:r>
                      <a:endParaRPr lang="pt-BR" sz="9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Operador Turno A</a:t>
                      </a:r>
                      <a:endParaRPr lang="pt-BR" sz="9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Operador Turno B</a:t>
                      </a:r>
                      <a:endParaRPr lang="pt-BR" sz="9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Operador Turno C</a:t>
                      </a:r>
                      <a:endParaRPr lang="pt-BR" sz="9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Técnico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Planejamento</a:t>
                      </a:r>
                      <a:endParaRPr lang="pt-BR" sz="9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Supervisor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57554"/>
                  </a:ext>
                </a:extLst>
              </a:tr>
              <a:tr h="19246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1998"/>
                  </a:ext>
                </a:extLst>
              </a:tr>
              <a:tr h="1930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64140"/>
                  </a:ext>
                </a:extLst>
              </a:tr>
              <a:tr h="1930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682774"/>
                  </a:ext>
                </a:extLst>
              </a:tr>
              <a:tr h="19246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099872"/>
                  </a:ext>
                </a:extLst>
              </a:tr>
              <a:tr h="1930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93195"/>
                  </a:ext>
                </a:extLst>
              </a:tr>
            </a:tbl>
          </a:graphicData>
        </a:graphic>
      </p:graphicFrame>
      <p:graphicFrame>
        <p:nvGraphicFramePr>
          <p:cNvPr id="87" name="Tabela 86">
            <a:extLst>
              <a:ext uri="{FF2B5EF4-FFF2-40B4-BE49-F238E27FC236}">
                <a16:creationId xmlns:a16="http://schemas.microsoft.com/office/drawing/2014/main" id="{CDD9294C-D121-CBDB-9215-125267D68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515818"/>
              </p:ext>
            </p:extLst>
          </p:nvPr>
        </p:nvGraphicFramePr>
        <p:xfrm>
          <a:off x="6292170" y="3183846"/>
          <a:ext cx="5802690" cy="20910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451">
                  <a:extLst>
                    <a:ext uri="{9D8B030D-6E8A-4147-A177-3AD203B41FA5}">
                      <a16:colId xmlns:a16="http://schemas.microsoft.com/office/drawing/2014/main" val="3133826817"/>
                    </a:ext>
                  </a:extLst>
                </a:gridCol>
                <a:gridCol w="1255902">
                  <a:extLst>
                    <a:ext uri="{9D8B030D-6E8A-4147-A177-3AD203B41FA5}">
                      <a16:colId xmlns:a16="http://schemas.microsoft.com/office/drawing/2014/main" val="3627777170"/>
                    </a:ext>
                  </a:extLst>
                </a:gridCol>
                <a:gridCol w="621607">
                  <a:extLst>
                    <a:ext uri="{9D8B030D-6E8A-4147-A177-3AD203B41FA5}">
                      <a16:colId xmlns:a16="http://schemas.microsoft.com/office/drawing/2014/main" val="3793699870"/>
                    </a:ext>
                  </a:extLst>
                </a:gridCol>
                <a:gridCol w="570517">
                  <a:extLst>
                    <a:ext uri="{9D8B030D-6E8A-4147-A177-3AD203B41FA5}">
                      <a16:colId xmlns:a16="http://schemas.microsoft.com/office/drawing/2014/main" val="2680805228"/>
                    </a:ext>
                  </a:extLst>
                </a:gridCol>
                <a:gridCol w="519427">
                  <a:extLst>
                    <a:ext uri="{9D8B030D-6E8A-4147-A177-3AD203B41FA5}">
                      <a16:colId xmlns:a16="http://schemas.microsoft.com/office/drawing/2014/main" val="1412455424"/>
                    </a:ext>
                  </a:extLst>
                </a:gridCol>
                <a:gridCol w="558080">
                  <a:extLst>
                    <a:ext uri="{9D8B030D-6E8A-4147-A177-3AD203B41FA5}">
                      <a16:colId xmlns:a16="http://schemas.microsoft.com/office/drawing/2014/main" val="2021707562"/>
                    </a:ext>
                  </a:extLst>
                </a:gridCol>
                <a:gridCol w="489289">
                  <a:extLst>
                    <a:ext uri="{9D8B030D-6E8A-4147-A177-3AD203B41FA5}">
                      <a16:colId xmlns:a16="http://schemas.microsoft.com/office/drawing/2014/main" val="339132226"/>
                    </a:ext>
                  </a:extLst>
                </a:gridCol>
                <a:gridCol w="502397">
                  <a:extLst>
                    <a:ext uri="{9D8B030D-6E8A-4147-A177-3AD203B41FA5}">
                      <a16:colId xmlns:a16="http://schemas.microsoft.com/office/drawing/2014/main" val="956261334"/>
                    </a:ext>
                  </a:extLst>
                </a:gridCol>
                <a:gridCol w="518510">
                  <a:extLst>
                    <a:ext uri="{9D8B030D-6E8A-4147-A177-3AD203B41FA5}">
                      <a16:colId xmlns:a16="http://schemas.microsoft.com/office/drawing/2014/main" val="1309415046"/>
                    </a:ext>
                  </a:extLst>
                </a:gridCol>
                <a:gridCol w="518510">
                  <a:extLst>
                    <a:ext uri="{9D8B030D-6E8A-4147-A177-3AD203B41FA5}">
                      <a16:colId xmlns:a16="http://schemas.microsoft.com/office/drawing/2014/main" val="208112518"/>
                    </a:ext>
                  </a:extLst>
                </a:gridCol>
              </a:tblGrid>
              <a:tr h="175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1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KPI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Segunda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Terça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Quarta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Quinta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Sexta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Sábado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ACM Semana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665587"/>
                  </a:ext>
                </a:extLst>
              </a:tr>
              <a:tr h="832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1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Meta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76490"/>
                  </a:ext>
                </a:extLst>
              </a:tr>
              <a:tr h="18560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ROTOMEC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92904"/>
                  </a:ext>
                </a:extLst>
              </a:tr>
              <a:tr h="1856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501050"/>
                  </a:ext>
                </a:extLst>
              </a:tr>
              <a:tr h="1989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689285"/>
                  </a:ext>
                </a:extLst>
              </a:tr>
              <a:tr h="18560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APOLLO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834428"/>
                  </a:ext>
                </a:extLst>
              </a:tr>
              <a:tr h="1856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58323"/>
                  </a:ext>
                </a:extLst>
              </a:tr>
              <a:tr h="1856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457686"/>
                  </a:ext>
                </a:extLst>
              </a:tr>
              <a:tr h="18560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CERUTTI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169089"/>
                  </a:ext>
                </a:extLst>
              </a:tr>
              <a:tr h="1856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450043"/>
                  </a:ext>
                </a:extLst>
              </a:tr>
              <a:tr h="1856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381702"/>
                  </a:ext>
                </a:extLst>
              </a:tr>
            </a:tbl>
          </a:graphicData>
        </a:graphic>
      </p:graphicFrame>
      <p:graphicFrame>
        <p:nvGraphicFramePr>
          <p:cNvPr id="89" name="Tabela 88">
            <a:extLst>
              <a:ext uri="{FF2B5EF4-FFF2-40B4-BE49-F238E27FC236}">
                <a16:creationId xmlns:a16="http://schemas.microsoft.com/office/drawing/2014/main" id="{8C40B9E9-EE27-DA95-F1A8-FCD871D42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572487"/>
              </p:ext>
            </p:extLst>
          </p:nvPr>
        </p:nvGraphicFramePr>
        <p:xfrm>
          <a:off x="2467028" y="5722019"/>
          <a:ext cx="1681260" cy="1069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1260">
                  <a:extLst>
                    <a:ext uri="{9D8B030D-6E8A-4147-A177-3AD203B41FA5}">
                      <a16:colId xmlns:a16="http://schemas.microsoft.com/office/drawing/2014/main" val="2709615155"/>
                    </a:ext>
                  </a:extLst>
                </a:gridCol>
              </a:tblGrid>
              <a:tr h="2476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5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Backlog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032457"/>
                  </a:ext>
                </a:extLst>
              </a:tr>
              <a:tr h="80837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280967"/>
                  </a:ext>
                </a:extLst>
              </a:tr>
            </a:tbl>
          </a:graphicData>
        </a:graphic>
      </p:graphicFrame>
      <p:graphicFrame>
        <p:nvGraphicFramePr>
          <p:cNvPr id="90" name="Tabela 89">
            <a:extLst>
              <a:ext uri="{FF2B5EF4-FFF2-40B4-BE49-F238E27FC236}">
                <a16:creationId xmlns:a16="http://schemas.microsoft.com/office/drawing/2014/main" id="{457DF420-7B4D-1389-B8D3-545BBCFA1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588870"/>
              </p:ext>
            </p:extLst>
          </p:nvPr>
        </p:nvGraphicFramePr>
        <p:xfrm>
          <a:off x="4461567" y="5722019"/>
          <a:ext cx="1681260" cy="1088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1260">
                  <a:extLst>
                    <a:ext uri="{9D8B030D-6E8A-4147-A177-3AD203B41FA5}">
                      <a16:colId xmlns:a16="http://schemas.microsoft.com/office/drawing/2014/main" val="2709615155"/>
                    </a:ext>
                  </a:extLst>
                </a:gridCol>
              </a:tblGrid>
              <a:tr h="23670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032457"/>
                  </a:ext>
                </a:extLst>
              </a:tr>
              <a:tr h="85187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280967"/>
                  </a:ext>
                </a:extLst>
              </a:tr>
            </a:tbl>
          </a:graphicData>
        </a:graphic>
      </p:graphicFrame>
      <p:pic>
        <p:nvPicPr>
          <p:cNvPr id="91" name="Picture 2">
            <a:extLst>
              <a:ext uri="{FF2B5EF4-FFF2-40B4-BE49-F238E27FC236}">
                <a16:creationId xmlns:a16="http://schemas.microsoft.com/office/drawing/2014/main" id="{65FB2450-EAAE-EF25-B6FF-85CB66C7BB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042" y="392325"/>
            <a:ext cx="1405658" cy="419695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FDD794C-7653-63AE-B3C4-C41E20DC3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597756"/>
              </p:ext>
            </p:extLst>
          </p:nvPr>
        </p:nvGraphicFramePr>
        <p:xfrm>
          <a:off x="510854" y="5717928"/>
          <a:ext cx="1681260" cy="1069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1260">
                  <a:extLst>
                    <a:ext uri="{9D8B030D-6E8A-4147-A177-3AD203B41FA5}">
                      <a16:colId xmlns:a16="http://schemas.microsoft.com/office/drawing/2014/main" val="2709615155"/>
                    </a:ext>
                  </a:extLst>
                </a:gridCol>
              </a:tblGrid>
              <a:tr h="2476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5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Manutenção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032457"/>
                  </a:ext>
                </a:extLst>
              </a:tr>
              <a:tr h="80837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280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3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EE751-9376-C944-5225-0519F432F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ta: da Esquerda para a Direita 31">
            <a:extLst>
              <a:ext uri="{FF2B5EF4-FFF2-40B4-BE49-F238E27FC236}">
                <a16:creationId xmlns:a16="http://schemas.microsoft.com/office/drawing/2014/main" id="{58EC8039-81A6-DFB5-59CD-4C0B02BB1D1F}"/>
              </a:ext>
            </a:extLst>
          </p:cNvPr>
          <p:cNvSpPr/>
          <p:nvPr/>
        </p:nvSpPr>
        <p:spPr>
          <a:xfrm>
            <a:off x="3874354" y="149361"/>
            <a:ext cx="6589464" cy="116145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9AB5DDB-DF43-6DCA-965F-0337A1DB4177}"/>
              </a:ext>
            </a:extLst>
          </p:cNvPr>
          <p:cNvSpPr txBox="1"/>
          <p:nvPr/>
        </p:nvSpPr>
        <p:spPr>
          <a:xfrm>
            <a:off x="2586217" y="34317"/>
            <a:ext cx="1228358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Largura: 2m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31CE18DE-690C-9F64-B538-1A08C58DCC2C}"/>
              </a:ext>
            </a:extLst>
          </p:cNvPr>
          <p:cNvGrpSpPr/>
          <p:nvPr/>
        </p:nvGrpSpPr>
        <p:grpSpPr>
          <a:xfrm>
            <a:off x="235940" y="323259"/>
            <a:ext cx="11906055" cy="6488690"/>
            <a:chOff x="75681" y="228989"/>
            <a:chExt cx="11906055" cy="6488690"/>
          </a:xfrm>
        </p:grpSpPr>
        <p:grpSp>
          <p:nvGrpSpPr>
            <p:cNvPr id="44" name="Agrupar 43">
              <a:extLst>
                <a:ext uri="{FF2B5EF4-FFF2-40B4-BE49-F238E27FC236}">
                  <a16:creationId xmlns:a16="http://schemas.microsoft.com/office/drawing/2014/main" id="{59D470EC-E382-B39F-A8AA-4A886DCFB0CF}"/>
                </a:ext>
              </a:extLst>
            </p:cNvPr>
            <p:cNvGrpSpPr/>
            <p:nvPr/>
          </p:nvGrpSpPr>
          <p:grpSpPr>
            <a:xfrm>
              <a:off x="75681" y="233816"/>
              <a:ext cx="11906055" cy="6483863"/>
              <a:chOff x="75681" y="233816"/>
              <a:chExt cx="11906055" cy="6483863"/>
            </a:xfrm>
          </p:grpSpPr>
          <p:grpSp>
            <p:nvGrpSpPr>
              <p:cNvPr id="3" name="Agrupar 2">
                <a:extLst>
                  <a:ext uri="{FF2B5EF4-FFF2-40B4-BE49-F238E27FC236}">
                    <a16:creationId xmlns:a16="http://schemas.microsoft.com/office/drawing/2014/main" id="{9A52A20F-C4BE-3508-FA0F-DB53A4AA6DB4}"/>
                  </a:ext>
                </a:extLst>
              </p:cNvPr>
              <p:cNvGrpSpPr/>
              <p:nvPr/>
            </p:nvGrpSpPr>
            <p:grpSpPr>
              <a:xfrm>
                <a:off x="75681" y="233816"/>
                <a:ext cx="11906055" cy="6483863"/>
                <a:chOff x="75681" y="722104"/>
                <a:chExt cx="11906055" cy="6015991"/>
              </a:xfrm>
            </p:grpSpPr>
            <p:sp>
              <p:nvSpPr>
                <p:cNvPr id="23" name="Retângulo: Cantos Arredondados 22">
                  <a:extLst>
                    <a:ext uri="{FF2B5EF4-FFF2-40B4-BE49-F238E27FC236}">
                      <a16:creationId xmlns:a16="http://schemas.microsoft.com/office/drawing/2014/main" id="{51CA38EA-0B54-8F88-329D-7C4F9BDB4A2F}"/>
                    </a:ext>
                  </a:extLst>
                </p:cNvPr>
                <p:cNvSpPr/>
                <p:nvPr/>
              </p:nvSpPr>
              <p:spPr>
                <a:xfrm>
                  <a:off x="75681" y="722104"/>
                  <a:ext cx="11906054" cy="6015991"/>
                </a:xfrm>
                <a:prstGeom prst="roundRect">
                  <a:avLst>
                    <a:gd name="adj" fmla="val 1781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" name="Retângulo: Cantos Arredondados 1">
                  <a:extLst>
                    <a:ext uri="{FF2B5EF4-FFF2-40B4-BE49-F238E27FC236}">
                      <a16:creationId xmlns:a16="http://schemas.microsoft.com/office/drawing/2014/main" id="{33DF8D84-636D-BB69-E09A-0BD7C6875B78}"/>
                    </a:ext>
                  </a:extLst>
                </p:cNvPr>
                <p:cNvSpPr/>
                <p:nvPr/>
              </p:nvSpPr>
              <p:spPr>
                <a:xfrm>
                  <a:off x="75682" y="724401"/>
                  <a:ext cx="11906054" cy="46449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t"/>
                <a:lstStyle/>
                <a:p>
                  <a:pPr algn="ctr"/>
                  <a:endParaRPr lang="pt-BR" sz="3600" b="1" dirty="0">
                    <a:ln w="28575">
                      <a:noFill/>
                    </a:ln>
                    <a:solidFill>
                      <a:schemeClr val="bg1"/>
                    </a:solidFill>
                    <a:latin typeface="72 Black" panose="020B0A04030603020204" pitchFamily="34" charset="0"/>
                    <a:cs typeface="72 Black" panose="020B0A04030603020204" pitchFamily="34" charset="0"/>
                  </a:endParaRPr>
                </a:p>
              </p:txBody>
            </p:sp>
          </p:grpSp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2D18FD12-305D-C590-21FA-D7E1BC434857}"/>
                  </a:ext>
                </a:extLst>
              </p:cNvPr>
              <p:cNvSpPr txBox="1"/>
              <p:nvPr/>
            </p:nvSpPr>
            <p:spPr>
              <a:xfrm>
                <a:off x="4670377" y="245102"/>
                <a:ext cx="2851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>
                    <a:ln w="28575">
                      <a:noFill/>
                    </a:ln>
                    <a:solidFill>
                      <a:schemeClr val="bg1"/>
                    </a:solidFill>
                    <a:latin typeface="72 Black" panose="020B0A04030603020204" pitchFamily="34" charset="0"/>
                    <a:cs typeface="72 Black" panose="020B0A04030603020204" pitchFamily="34" charset="0"/>
                  </a:rPr>
                  <a:t>REUNIÃO DIÁRIA</a:t>
                </a:r>
              </a:p>
            </p:txBody>
          </p:sp>
        </p:grpSp>
        <p:pic>
          <p:nvPicPr>
            <p:cNvPr id="42" name="Imagem 41" descr="image001">
              <a:extLst>
                <a:ext uri="{FF2B5EF4-FFF2-40B4-BE49-F238E27FC236}">
                  <a16:creationId xmlns:a16="http://schemas.microsoft.com/office/drawing/2014/main" id="{70CF4848-6396-7426-A834-D17D53082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058" y="228989"/>
              <a:ext cx="503397" cy="469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804ECE68-2810-A6DE-2A19-8BE185FA1B32}"/>
              </a:ext>
            </a:extLst>
          </p:cNvPr>
          <p:cNvSpPr/>
          <p:nvPr/>
        </p:nvSpPr>
        <p:spPr>
          <a:xfrm rot="16200000">
            <a:off x="-440407" y="1555260"/>
            <a:ext cx="1591005" cy="19429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n w="28575">
                  <a:noFill/>
                </a:ln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LINHA 2</a:t>
            </a:r>
            <a:endParaRPr lang="pt-BR" sz="2000" b="1" dirty="0">
              <a:ln w="28575">
                <a:noFill/>
              </a:ln>
              <a:solidFill>
                <a:schemeClr val="bg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B55C9E7-4FBC-6817-8ED4-BCC7506F5FAC}"/>
              </a:ext>
            </a:extLst>
          </p:cNvPr>
          <p:cNvSpPr/>
          <p:nvPr/>
        </p:nvSpPr>
        <p:spPr>
          <a:xfrm>
            <a:off x="472490" y="856905"/>
            <a:ext cx="2845549" cy="2826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ln w="28575">
                <a:noFill/>
              </a:ln>
              <a:solidFill>
                <a:schemeClr val="bg1">
                  <a:lumMod val="85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27" name="Imagem 26" descr="Gráfico&#10;&#10;O conteúdo gerado por IA pode estar incorreto.">
            <a:extLst>
              <a:ext uri="{FF2B5EF4-FFF2-40B4-BE49-F238E27FC236}">
                <a16:creationId xmlns:a16="http://schemas.microsoft.com/office/drawing/2014/main" id="{D77E304D-516A-3B0D-4195-2476E28250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4188"/>
          <a:stretch>
            <a:fillRect/>
          </a:stretch>
        </p:blipFill>
        <p:spPr>
          <a:xfrm>
            <a:off x="3337092" y="1171356"/>
            <a:ext cx="2845550" cy="1281628"/>
          </a:xfrm>
          <a:prstGeom prst="rect">
            <a:avLst/>
          </a:prstGeom>
        </p:spPr>
      </p:pic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8D0286FA-A850-FD6A-47AD-31F8FE9394A8}"/>
              </a:ext>
            </a:extLst>
          </p:cNvPr>
          <p:cNvSpPr/>
          <p:nvPr/>
        </p:nvSpPr>
        <p:spPr>
          <a:xfrm>
            <a:off x="3337091" y="856905"/>
            <a:ext cx="2845549" cy="2826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ln w="28575">
                <a:noFill/>
              </a:ln>
              <a:solidFill>
                <a:schemeClr val="bg1">
                  <a:lumMod val="85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7" name="Imagem 6" descr="Gráfico&#10;&#10;O conteúdo gerado por IA pode estar incorreto.">
            <a:extLst>
              <a:ext uri="{FF2B5EF4-FFF2-40B4-BE49-F238E27FC236}">
                <a16:creationId xmlns:a16="http://schemas.microsoft.com/office/drawing/2014/main" id="{F41C5D2D-1244-9F21-FDDD-D9134DD00C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4188"/>
          <a:stretch>
            <a:fillRect/>
          </a:stretch>
        </p:blipFill>
        <p:spPr>
          <a:xfrm>
            <a:off x="476284" y="1168275"/>
            <a:ext cx="2845549" cy="1279633"/>
          </a:xfrm>
          <a:prstGeom prst="rect">
            <a:avLst/>
          </a:prstGeom>
        </p:spPr>
      </p:pic>
      <p:sp>
        <p:nvSpPr>
          <p:cNvPr id="70" name="Seta: da Esquerda para a Direita 69">
            <a:extLst>
              <a:ext uri="{FF2B5EF4-FFF2-40B4-BE49-F238E27FC236}">
                <a16:creationId xmlns:a16="http://schemas.microsoft.com/office/drawing/2014/main" id="{C360CD65-9086-3DC7-0EE8-BDA83EECAE9A}"/>
              </a:ext>
            </a:extLst>
          </p:cNvPr>
          <p:cNvSpPr/>
          <p:nvPr/>
        </p:nvSpPr>
        <p:spPr>
          <a:xfrm rot="16200000">
            <a:off x="-1841717" y="4210019"/>
            <a:ext cx="3947661" cy="11338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AD8A84D7-469B-B13C-615F-E67481919A6A}"/>
              </a:ext>
            </a:extLst>
          </p:cNvPr>
          <p:cNvSpPr txBox="1"/>
          <p:nvPr/>
        </p:nvSpPr>
        <p:spPr>
          <a:xfrm rot="16200000">
            <a:off x="-514908" y="1531028"/>
            <a:ext cx="1228358" cy="29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Altura: 1,20m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3C31C3C9-F2DF-3A66-C258-DCD1833A0A52}"/>
              </a:ext>
            </a:extLst>
          </p:cNvPr>
          <p:cNvSpPr/>
          <p:nvPr/>
        </p:nvSpPr>
        <p:spPr>
          <a:xfrm>
            <a:off x="6292171" y="1171356"/>
            <a:ext cx="5802688" cy="1978598"/>
          </a:xfrm>
          <a:prstGeom prst="roundRect">
            <a:avLst>
              <a:gd name="adj" fmla="val 7029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8575">
                <a:noFill/>
              </a:ln>
              <a:solidFill>
                <a:schemeClr val="bg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16B1C28-6300-9C98-B46A-AE78EB750E78}"/>
              </a:ext>
            </a:extLst>
          </p:cNvPr>
          <p:cNvSpPr/>
          <p:nvPr/>
        </p:nvSpPr>
        <p:spPr>
          <a:xfrm>
            <a:off x="6292170" y="859083"/>
            <a:ext cx="5830771" cy="280445"/>
          </a:xfrm>
          <a:prstGeom prst="roundRect">
            <a:avLst>
              <a:gd name="adj" fmla="val 1206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ln w="28575">
                  <a:noFill/>
                </a:ln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Soluções de problemas/Plano de ação</a:t>
            </a:r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7CFAFC13-1B5F-35F9-4757-E87BAA81D2DC}"/>
              </a:ext>
            </a:extLst>
          </p:cNvPr>
          <p:cNvSpPr/>
          <p:nvPr/>
        </p:nvSpPr>
        <p:spPr>
          <a:xfrm rot="16200000">
            <a:off x="-440407" y="3179774"/>
            <a:ext cx="1591005" cy="19429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n w="28575">
                  <a:noFill/>
                </a:ln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LINHA 3</a:t>
            </a:r>
            <a:endParaRPr lang="pt-BR" sz="2000" b="1" dirty="0">
              <a:ln w="28575">
                <a:noFill/>
              </a:ln>
              <a:solidFill>
                <a:schemeClr val="bg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DD314865-306D-7E10-7BF7-1F5A27E987DC}"/>
              </a:ext>
            </a:extLst>
          </p:cNvPr>
          <p:cNvSpPr/>
          <p:nvPr/>
        </p:nvSpPr>
        <p:spPr>
          <a:xfrm>
            <a:off x="472490" y="2481419"/>
            <a:ext cx="2845549" cy="2826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ln w="28575">
                <a:noFill/>
              </a:ln>
              <a:solidFill>
                <a:schemeClr val="bg1">
                  <a:lumMod val="85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72" name="Imagem 71" descr="Gráfico&#10;&#10;O conteúdo gerado por IA pode estar incorreto.">
            <a:extLst>
              <a:ext uri="{FF2B5EF4-FFF2-40B4-BE49-F238E27FC236}">
                <a16:creationId xmlns:a16="http://schemas.microsoft.com/office/drawing/2014/main" id="{72B601EF-EA01-EF84-6853-11C8035912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4188"/>
          <a:stretch>
            <a:fillRect/>
          </a:stretch>
        </p:blipFill>
        <p:spPr>
          <a:xfrm>
            <a:off x="3337092" y="2795870"/>
            <a:ext cx="2845550" cy="1281628"/>
          </a:xfrm>
          <a:prstGeom prst="rect">
            <a:avLst/>
          </a:prstGeom>
        </p:spPr>
      </p:pic>
      <p:sp>
        <p:nvSpPr>
          <p:cNvPr id="73" name="Retângulo: Cantos Arredondados 72">
            <a:extLst>
              <a:ext uri="{FF2B5EF4-FFF2-40B4-BE49-F238E27FC236}">
                <a16:creationId xmlns:a16="http://schemas.microsoft.com/office/drawing/2014/main" id="{77F1CB29-5AB2-0F7B-541D-1821DCD4EE3F}"/>
              </a:ext>
            </a:extLst>
          </p:cNvPr>
          <p:cNvSpPr/>
          <p:nvPr/>
        </p:nvSpPr>
        <p:spPr>
          <a:xfrm>
            <a:off x="3337091" y="2481419"/>
            <a:ext cx="2845549" cy="2826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ln w="28575">
                <a:noFill/>
              </a:ln>
              <a:solidFill>
                <a:schemeClr val="bg1">
                  <a:lumMod val="85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74" name="Imagem 73" descr="Gráfico&#10;&#10;O conteúdo gerado por IA pode estar incorreto.">
            <a:extLst>
              <a:ext uri="{FF2B5EF4-FFF2-40B4-BE49-F238E27FC236}">
                <a16:creationId xmlns:a16="http://schemas.microsoft.com/office/drawing/2014/main" id="{C9E86396-97DA-71AB-699B-5639039063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4188"/>
          <a:stretch>
            <a:fillRect/>
          </a:stretch>
        </p:blipFill>
        <p:spPr>
          <a:xfrm>
            <a:off x="476284" y="2792789"/>
            <a:ext cx="2845549" cy="1279633"/>
          </a:xfrm>
          <a:prstGeom prst="rect">
            <a:avLst/>
          </a:prstGeom>
        </p:spPr>
      </p:pic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5565FE76-4FD0-89FA-3A47-A2A1CC5607FB}"/>
              </a:ext>
            </a:extLst>
          </p:cNvPr>
          <p:cNvSpPr/>
          <p:nvPr/>
        </p:nvSpPr>
        <p:spPr>
          <a:xfrm rot="16200000">
            <a:off x="-440407" y="4800624"/>
            <a:ext cx="1591005" cy="19429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n w="28575">
                  <a:noFill/>
                </a:ln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LINHA 4</a:t>
            </a:r>
            <a:endParaRPr lang="pt-BR" sz="2000" b="1" dirty="0">
              <a:ln w="28575">
                <a:noFill/>
              </a:ln>
              <a:solidFill>
                <a:schemeClr val="bg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9B737268-1FC1-DD09-D4D6-479EE158F790}"/>
              </a:ext>
            </a:extLst>
          </p:cNvPr>
          <p:cNvSpPr/>
          <p:nvPr/>
        </p:nvSpPr>
        <p:spPr>
          <a:xfrm>
            <a:off x="472490" y="4102269"/>
            <a:ext cx="2845549" cy="2826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ln w="28575">
                <a:noFill/>
              </a:ln>
              <a:solidFill>
                <a:schemeClr val="bg1">
                  <a:lumMod val="85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77" name="Imagem 76" descr="Gráfico&#10;&#10;O conteúdo gerado por IA pode estar incorreto.">
            <a:extLst>
              <a:ext uri="{FF2B5EF4-FFF2-40B4-BE49-F238E27FC236}">
                <a16:creationId xmlns:a16="http://schemas.microsoft.com/office/drawing/2014/main" id="{9B657130-8376-B515-DAF3-96ECC72E04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4188"/>
          <a:stretch>
            <a:fillRect/>
          </a:stretch>
        </p:blipFill>
        <p:spPr>
          <a:xfrm>
            <a:off x="3337092" y="4416720"/>
            <a:ext cx="2845550" cy="1281628"/>
          </a:xfrm>
          <a:prstGeom prst="rect">
            <a:avLst/>
          </a:prstGeom>
        </p:spPr>
      </p:pic>
      <p:sp>
        <p:nvSpPr>
          <p:cNvPr id="78" name="Retângulo: Cantos Arredondados 77">
            <a:extLst>
              <a:ext uri="{FF2B5EF4-FFF2-40B4-BE49-F238E27FC236}">
                <a16:creationId xmlns:a16="http://schemas.microsoft.com/office/drawing/2014/main" id="{14DCCA53-3BFE-7B2C-4DB2-FAE0875B347A}"/>
              </a:ext>
            </a:extLst>
          </p:cNvPr>
          <p:cNvSpPr/>
          <p:nvPr/>
        </p:nvSpPr>
        <p:spPr>
          <a:xfrm>
            <a:off x="3337091" y="4102269"/>
            <a:ext cx="2845549" cy="2826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ln w="28575">
                <a:noFill/>
              </a:ln>
              <a:solidFill>
                <a:schemeClr val="bg1">
                  <a:lumMod val="85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79" name="Imagem 78" descr="Gráfico&#10;&#10;O conteúdo gerado por IA pode estar incorreto.">
            <a:extLst>
              <a:ext uri="{FF2B5EF4-FFF2-40B4-BE49-F238E27FC236}">
                <a16:creationId xmlns:a16="http://schemas.microsoft.com/office/drawing/2014/main" id="{219BD5BC-6936-5B83-9364-68A8EF9871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4188"/>
          <a:stretch>
            <a:fillRect/>
          </a:stretch>
        </p:blipFill>
        <p:spPr>
          <a:xfrm>
            <a:off x="476284" y="4413639"/>
            <a:ext cx="2845549" cy="1279633"/>
          </a:xfrm>
          <a:prstGeom prst="rect">
            <a:avLst/>
          </a:prstGeom>
        </p:spPr>
      </p:pic>
      <p:graphicFrame>
        <p:nvGraphicFramePr>
          <p:cNvPr id="81" name="Tabela 80">
            <a:extLst>
              <a:ext uri="{FF2B5EF4-FFF2-40B4-BE49-F238E27FC236}">
                <a16:creationId xmlns:a16="http://schemas.microsoft.com/office/drawing/2014/main" id="{F94F0E5D-B9D3-E426-93A9-ADCEBC17B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374113"/>
              </p:ext>
            </p:extLst>
          </p:nvPr>
        </p:nvGraphicFramePr>
        <p:xfrm>
          <a:off x="6292170" y="5313639"/>
          <a:ext cx="5830771" cy="1489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0648">
                  <a:extLst>
                    <a:ext uri="{9D8B030D-6E8A-4147-A177-3AD203B41FA5}">
                      <a16:colId xmlns:a16="http://schemas.microsoft.com/office/drawing/2014/main" val="1084784479"/>
                    </a:ext>
                  </a:extLst>
                </a:gridCol>
                <a:gridCol w="951336">
                  <a:extLst>
                    <a:ext uri="{9D8B030D-6E8A-4147-A177-3AD203B41FA5}">
                      <a16:colId xmlns:a16="http://schemas.microsoft.com/office/drawing/2014/main" val="589924545"/>
                    </a:ext>
                  </a:extLst>
                </a:gridCol>
                <a:gridCol w="583077">
                  <a:extLst>
                    <a:ext uri="{9D8B030D-6E8A-4147-A177-3AD203B41FA5}">
                      <a16:colId xmlns:a16="http://schemas.microsoft.com/office/drawing/2014/main" val="1317339054"/>
                    </a:ext>
                  </a:extLst>
                </a:gridCol>
                <a:gridCol w="652126">
                  <a:extLst>
                    <a:ext uri="{9D8B030D-6E8A-4147-A177-3AD203B41FA5}">
                      <a16:colId xmlns:a16="http://schemas.microsoft.com/office/drawing/2014/main" val="1185848125"/>
                    </a:ext>
                  </a:extLst>
                </a:gridCol>
                <a:gridCol w="682813">
                  <a:extLst>
                    <a:ext uri="{9D8B030D-6E8A-4147-A177-3AD203B41FA5}">
                      <a16:colId xmlns:a16="http://schemas.microsoft.com/office/drawing/2014/main" val="3543267420"/>
                    </a:ext>
                  </a:extLst>
                </a:gridCol>
                <a:gridCol w="644454">
                  <a:extLst>
                    <a:ext uri="{9D8B030D-6E8A-4147-A177-3AD203B41FA5}">
                      <a16:colId xmlns:a16="http://schemas.microsoft.com/office/drawing/2014/main" val="3149712537"/>
                    </a:ext>
                  </a:extLst>
                </a:gridCol>
                <a:gridCol w="774879">
                  <a:extLst>
                    <a:ext uri="{9D8B030D-6E8A-4147-A177-3AD203B41FA5}">
                      <a16:colId xmlns:a16="http://schemas.microsoft.com/office/drawing/2014/main" val="2603794957"/>
                    </a:ext>
                  </a:extLst>
                </a:gridCol>
                <a:gridCol w="621438">
                  <a:extLst>
                    <a:ext uri="{9D8B030D-6E8A-4147-A177-3AD203B41FA5}">
                      <a16:colId xmlns:a16="http://schemas.microsoft.com/office/drawing/2014/main" val="2767334985"/>
                    </a:ext>
                  </a:extLst>
                </a:gridCol>
              </a:tblGrid>
              <a:tr h="207560">
                <a:tc grid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BACKLOG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661606"/>
                  </a:ext>
                </a:extLst>
              </a:tr>
              <a:tr h="3026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Processo/Área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Falha Crônica</a:t>
                      </a:r>
                      <a:endParaRPr lang="pt-BR" sz="9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Operador Turno A</a:t>
                      </a:r>
                      <a:endParaRPr lang="pt-BR" sz="9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Operador Turno B</a:t>
                      </a:r>
                      <a:endParaRPr lang="pt-BR" sz="9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Operador Turno C</a:t>
                      </a:r>
                      <a:endParaRPr lang="pt-BR" sz="9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Técnico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Planejamento</a:t>
                      </a:r>
                      <a:endParaRPr lang="pt-BR" sz="9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Supervisor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57554"/>
                  </a:ext>
                </a:extLst>
              </a:tr>
              <a:tr h="19246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1998"/>
                  </a:ext>
                </a:extLst>
              </a:tr>
              <a:tr h="1930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64140"/>
                  </a:ext>
                </a:extLst>
              </a:tr>
              <a:tr h="1930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682774"/>
                  </a:ext>
                </a:extLst>
              </a:tr>
              <a:tr h="19246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099872"/>
                  </a:ext>
                </a:extLst>
              </a:tr>
              <a:tr h="1930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93195"/>
                  </a:ext>
                </a:extLst>
              </a:tr>
            </a:tbl>
          </a:graphicData>
        </a:graphic>
      </p:graphicFrame>
      <p:graphicFrame>
        <p:nvGraphicFramePr>
          <p:cNvPr id="87" name="Tabela 86">
            <a:extLst>
              <a:ext uri="{FF2B5EF4-FFF2-40B4-BE49-F238E27FC236}">
                <a16:creationId xmlns:a16="http://schemas.microsoft.com/office/drawing/2014/main" id="{02826E01-699B-90EF-EF6A-DCC6E532E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482690"/>
              </p:ext>
            </p:extLst>
          </p:nvPr>
        </p:nvGraphicFramePr>
        <p:xfrm>
          <a:off x="6292170" y="3183846"/>
          <a:ext cx="5802690" cy="20910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451">
                  <a:extLst>
                    <a:ext uri="{9D8B030D-6E8A-4147-A177-3AD203B41FA5}">
                      <a16:colId xmlns:a16="http://schemas.microsoft.com/office/drawing/2014/main" val="3133826817"/>
                    </a:ext>
                  </a:extLst>
                </a:gridCol>
                <a:gridCol w="1255902">
                  <a:extLst>
                    <a:ext uri="{9D8B030D-6E8A-4147-A177-3AD203B41FA5}">
                      <a16:colId xmlns:a16="http://schemas.microsoft.com/office/drawing/2014/main" val="3627777170"/>
                    </a:ext>
                  </a:extLst>
                </a:gridCol>
                <a:gridCol w="621607">
                  <a:extLst>
                    <a:ext uri="{9D8B030D-6E8A-4147-A177-3AD203B41FA5}">
                      <a16:colId xmlns:a16="http://schemas.microsoft.com/office/drawing/2014/main" val="3793699870"/>
                    </a:ext>
                  </a:extLst>
                </a:gridCol>
                <a:gridCol w="570517">
                  <a:extLst>
                    <a:ext uri="{9D8B030D-6E8A-4147-A177-3AD203B41FA5}">
                      <a16:colId xmlns:a16="http://schemas.microsoft.com/office/drawing/2014/main" val="2680805228"/>
                    </a:ext>
                  </a:extLst>
                </a:gridCol>
                <a:gridCol w="519427">
                  <a:extLst>
                    <a:ext uri="{9D8B030D-6E8A-4147-A177-3AD203B41FA5}">
                      <a16:colId xmlns:a16="http://schemas.microsoft.com/office/drawing/2014/main" val="1412455424"/>
                    </a:ext>
                  </a:extLst>
                </a:gridCol>
                <a:gridCol w="558080">
                  <a:extLst>
                    <a:ext uri="{9D8B030D-6E8A-4147-A177-3AD203B41FA5}">
                      <a16:colId xmlns:a16="http://schemas.microsoft.com/office/drawing/2014/main" val="2021707562"/>
                    </a:ext>
                  </a:extLst>
                </a:gridCol>
                <a:gridCol w="489289">
                  <a:extLst>
                    <a:ext uri="{9D8B030D-6E8A-4147-A177-3AD203B41FA5}">
                      <a16:colId xmlns:a16="http://schemas.microsoft.com/office/drawing/2014/main" val="339132226"/>
                    </a:ext>
                  </a:extLst>
                </a:gridCol>
                <a:gridCol w="502397">
                  <a:extLst>
                    <a:ext uri="{9D8B030D-6E8A-4147-A177-3AD203B41FA5}">
                      <a16:colId xmlns:a16="http://schemas.microsoft.com/office/drawing/2014/main" val="956261334"/>
                    </a:ext>
                  </a:extLst>
                </a:gridCol>
                <a:gridCol w="518510">
                  <a:extLst>
                    <a:ext uri="{9D8B030D-6E8A-4147-A177-3AD203B41FA5}">
                      <a16:colId xmlns:a16="http://schemas.microsoft.com/office/drawing/2014/main" val="1309415046"/>
                    </a:ext>
                  </a:extLst>
                </a:gridCol>
                <a:gridCol w="518510">
                  <a:extLst>
                    <a:ext uri="{9D8B030D-6E8A-4147-A177-3AD203B41FA5}">
                      <a16:colId xmlns:a16="http://schemas.microsoft.com/office/drawing/2014/main" val="208112518"/>
                    </a:ext>
                  </a:extLst>
                </a:gridCol>
              </a:tblGrid>
              <a:tr h="175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1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KPI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Segunda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Terça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Quarta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Quinta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Sexta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Sábado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ACM Semana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665587"/>
                  </a:ext>
                </a:extLst>
              </a:tr>
              <a:tr h="832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1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Meta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76490"/>
                  </a:ext>
                </a:extLst>
              </a:tr>
              <a:tr h="18560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LINHA 2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92904"/>
                  </a:ext>
                </a:extLst>
              </a:tr>
              <a:tr h="1856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501050"/>
                  </a:ext>
                </a:extLst>
              </a:tr>
              <a:tr h="1989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689285"/>
                  </a:ext>
                </a:extLst>
              </a:tr>
              <a:tr h="18560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LINHA 3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834428"/>
                  </a:ext>
                </a:extLst>
              </a:tr>
              <a:tr h="1856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58323"/>
                  </a:ext>
                </a:extLst>
              </a:tr>
              <a:tr h="1856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457686"/>
                  </a:ext>
                </a:extLst>
              </a:tr>
              <a:tr h="18560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LINHA 4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169089"/>
                  </a:ext>
                </a:extLst>
              </a:tr>
              <a:tr h="1856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450043"/>
                  </a:ext>
                </a:extLst>
              </a:tr>
              <a:tr h="1856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381702"/>
                  </a:ext>
                </a:extLst>
              </a:tr>
            </a:tbl>
          </a:graphicData>
        </a:graphic>
      </p:graphicFrame>
      <p:graphicFrame>
        <p:nvGraphicFramePr>
          <p:cNvPr id="90" name="Tabela 89">
            <a:extLst>
              <a:ext uri="{FF2B5EF4-FFF2-40B4-BE49-F238E27FC236}">
                <a16:creationId xmlns:a16="http://schemas.microsoft.com/office/drawing/2014/main" id="{C64BA8C3-CF92-59DA-4896-A63A6DDE31AF}"/>
              </a:ext>
            </a:extLst>
          </p:cNvPr>
          <p:cNvGraphicFramePr>
            <a:graphicFrameLocks noGrp="1"/>
          </p:cNvGraphicFramePr>
          <p:nvPr/>
        </p:nvGraphicFramePr>
        <p:xfrm>
          <a:off x="4461567" y="5722019"/>
          <a:ext cx="1681260" cy="1088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1260">
                  <a:extLst>
                    <a:ext uri="{9D8B030D-6E8A-4147-A177-3AD203B41FA5}">
                      <a16:colId xmlns:a16="http://schemas.microsoft.com/office/drawing/2014/main" val="2709615155"/>
                    </a:ext>
                  </a:extLst>
                </a:gridCol>
              </a:tblGrid>
              <a:tr h="23670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032457"/>
                  </a:ext>
                </a:extLst>
              </a:tr>
              <a:tr h="85187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280967"/>
                  </a:ext>
                </a:extLst>
              </a:tr>
            </a:tbl>
          </a:graphicData>
        </a:graphic>
      </p:graphicFrame>
      <p:pic>
        <p:nvPicPr>
          <p:cNvPr id="91" name="Picture 2">
            <a:extLst>
              <a:ext uri="{FF2B5EF4-FFF2-40B4-BE49-F238E27FC236}">
                <a16:creationId xmlns:a16="http://schemas.microsoft.com/office/drawing/2014/main" id="{898C6E05-C6E7-F1D7-35AC-8F45885A84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042" y="392325"/>
            <a:ext cx="1405658" cy="419695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35A4A36-DBAE-AB7C-CD26-38E963413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438130"/>
              </p:ext>
            </p:extLst>
          </p:nvPr>
        </p:nvGraphicFramePr>
        <p:xfrm>
          <a:off x="2467028" y="5722019"/>
          <a:ext cx="1681260" cy="1069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1260">
                  <a:extLst>
                    <a:ext uri="{9D8B030D-6E8A-4147-A177-3AD203B41FA5}">
                      <a16:colId xmlns:a16="http://schemas.microsoft.com/office/drawing/2014/main" val="2709615155"/>
                    </a:ext>
                  </a:extLst>
                </a:gridCol>
              </a:tblGrid>
              <a:tr h="2476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5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Backlog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032457"/>
                  </a:ext>
                </a:extLst>
              </a:tr>
              <a:tr h="80837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280967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38AC132-A1FF-B8A5-3EC8-37408EBB0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742666"/>
              </p:ext>
            </p:extLst>
          </p:nvPr>
        </p:nvGraphicFramePr>
        <p:xfrm>
          <a:off x="510854" y="5717928"/>
          <a:ext cx="1681260" cy="1069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1260">
                  <a:extLst>
                    <a:ext uri="{9D8B030D-6E8A-4147-A177-3AD203B41FA5}">
                      <a16:colId xmlns:a16="http://schemas.microsoft.com/office/drawing/2014/main" val="2709615155"/>
                    </a:ext>
                  </a:extLst>
                </a:gridCol>
              </a:tblGrid>
              <a:tr h="2476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5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Manutenção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032457"/>
                  </a:ext>
                </a:extLst>
              </a:tr>
              <a:tr h="80837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280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12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no interior, cozinha, mesa, de madeira&#10;&#10;O conteúdo gerado por IA pode estar incorreto.">
            <a:extLst>
              <a:ext uri="{FF2B5EF4-FFF2-40B4-BE49-F238E27FC236}">
                <a16:creationId xmlns:a16="http://schemas.microsoft.com/office/drawing/2014/main" id="{AC110F76-53FF-77E6-9453-7B52E8CE8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r="7827"/>
          <a:stretch>
            <a:fillRect/>
          </a:stretch>
        </p:blipFill>
        <p:spPr>
          <a:xfrm>
            <a:off x="122544" y="1075938"/>
            <a:ext cx="7645138" cy="3219254"/>
          </a:xfrm>
          <a:prstGeom prst="rect">
            <a:avLst/>
          </a:prstGeom>
        </p:spPr>
      </p:pic>
      <p:pic>
        <p:nvPicPr>
          <p:cNvPr id="7" name="Imagem 6" descr="Texto, Calendário&#10;&#10;O conteúdo gerado por IA pode estar incorreto.">
            <a:extLst>
              <a:ext uri="{FF2B5EF4-FFF2-40B4-BE49-F238E27FC236}">
                <a16:creationId xmlns:a16="http://schemas.microsoft.com/office/drawing/2014/main" id="{058AE303-DE3A-B1BB-4581-7F0E24401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8060" b="15263"/>
          <a:stretch>
            <a:fillRect/>
          </a:stretch>
        </p:blipFill>
        <p:spPr>
          <a:xfrm>
            <a:off x="5461942" y="4699560"/>
            <a:ext cx="6331054" cy="2121031"/>
          </a:xfrm>
          <a:prstGeom prst="rect">
            <a:avLst/>
          </a:prstGeom>
        </p:spPr>
      </p:pic>
      <p:sp>
        <p:nvSpPr>
          <p:cNvPr id="8" name="Seta: da Esquerda para a Direita 7">
            <a:extLst>
              <a:ext uri="{FF2B5EF4-FFF2-40B4-BE49-F238E27FC236}">
                <a16:creationId xmlns:a16="http://schemas.microsoft.com/office/drawing/2014/main" id="{374AD669-CF8D-AEE8-7A61-B33D16F18161}"/>
              </a:ext>
            </a:extLst>
          </p:cNvPr>
          <p:cNvSpPr/>
          <p:nvPr/>
        </p:nvSpPr>
        <p:spPr>
          <a:xfrm>
            <a:off x="6452494" y="4501632"/>
            <a:ext cx="4091539" cy="116145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B9ABAE8-8648-ECF0-FBF5-18307A57F4AD}"/>
              </a:ext>
            </a:extLst>
          </p:cNvPr>
          <p:cNvSpPr txBox="1"/>
          <p:nvPr/>
        </p:nvSpPr>
        <p:spPr>
          <a:xfrm>
            <a:off x="7638328" y="4247048"/>
            <a:ext cx="1978282" cy="36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Largura:720mm</a:t>
            </a:r>
          </a:p>
        </p:txBody>
      </p:sp>
      <p:sp>
        <p:nvSpPr>
          <p:cNvPr id="10" name="Seta: da Esquerda para a Direita 9">
            <a:extLst>
              <a:ext uri="{FF2B5EF4-FFF2-40B4-BE49-F238E27FC236}">
                <a16:creationId xmlns:a16="http://schemas.microsoft.com/office/drawing/2014/main" id="{97144706-E163-980B-5C87-28452DEDD564}"/>
              </a:ext>
            </a:extLst>
          </p:cNvPr>
          <p:cNvSpPr/>
          <p:nvPr/>
        </p:nvSpPr>
        <p:spPr>
          <a:xfrm>
            <a:off x="395860" y="878010"/>
            <a:ext cx="6589464" cy="116145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A5876DD-44D4-1D37-EE2F-78C7484203F8}"/>
              </a:ext>
            </a:extLst>
          </p:cNvPr>
          <p:cNvSpPr txBox="1"/>
          <p:nvPr/>
        </p:nvSpPr>
        <p:spPr>
          <a:xfrm>
            <a:off x="3137541" y="592182"/>
            <a:ext cx="135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Largura: 2m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1076EB1-957A-E2FD-88E1-A3342AB51217}"/>
              </a:ext>
            </a:extLst>
          </p:cNvPr>
          <p:cNvSpPr txBox="1"/>
          <p:nvPr/>
        </p:nvSpPr>
        <p:spPr>
          <a:xfrm>
            <a:off x="9234644" y="1410623"/>
            <a:ext cx="157283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>
                <a:solidFill>
                  <a:schemeClr val="bg1"/>
                </a:solidFill>
              </a:rPr>
              <a:t>BASE</a:t>
            </a:r>
          </a:p>
          <a:p>
            <a:pPr algn="ctr"/>
            <a:r>
              <a:rPr lang="pt-BR" sz="2400" b="1" u="sng" dirty="0">
                <a:solidFill>
                  <a:schemeClr val="bg1"/>
                </a:solidFill>
              </a:rPr>
              <a:t>DO</a:t>
            </a:r>
          </a:p>
          <a:p>
            <a:pPr algn="ctr"/>
            <a:r>
              <a:rPr lang="pt-BR" sz="2400" b="1" u="sng" dirty="0">
                <a:solidFill>
                  <a:schemeClr val="bg1"/>
                </a:solidFill>
              </a:rPr>
              <a:t>QUADRO</a:t>
            </a:r>
          </a:p>
        </p:txBody>
      </p:sp>
    </p:spTree>
    <p:extLst>
      <p:ext uri="{BB962C8B-B14F-4D97-AF65-F5344CB8AC3E}">
        <p14:creationId xmlns:p14="http://schemas.microsoft.com/office/powerpoint/2010/main" val="279783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age001">
            <a:extLst>
              <a:ext uri="{FF2B5EF4-FFF2-40B4-BE49-F238E27FC236}">
                <a16:creationId xmlns:a16="http://schemas.microsoft.com/office/drawing/2014/main" id="{589B2E6F-ADE0-81D4-EA2E-FDEC3FEE9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67946" y="971837"/>
            <a:ext cx="5129784" cy="5237496"/>
          </a:xfrm>
          <a:prstGeom prst="rect">
            <a:avLst/>
          </a:prstGeom>
          <a:noFill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0DEA2F8-26AD-0043-95C3-CEFBA88903B7}"/>
              </a:ext>
            </a:extLst>
          </p:cNvPr>
          <p:cNvSpPr txBox="1"/>
          <p:nvPr/>
        </p:nvSpPr>
        <p:spPr>
          <a:xfrm>
            <a:off x="5132874" y="263951"/>
            <a:ext cx="1926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u="sng" dirty="0"/>
              <a:t>LOGOS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8B05A19-9EA5-6CA0-97E9-D0459CF1D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8" y="1764125"/>
            <a:ext cx="6835814" cy="395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145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996</TotalTime>
  <Words>336</Words>
  <Application>Microsoft Office PowerPoint</Application>
  <PresentationFormat>Widescreen</PresentationFormat>
  <Paragraphs>284</Paragraphs>
  <Slides>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72 Black</vt:lpstr>
      <vt:lpstr>Aptos</vt:lpstr>
      <vt:lpstr>Aptos Narrow</vt:lpstr>
      <vt:lpstr>Arial</vt:lpstr>
      <vt:lpstr>Calibri</vt:lpstr>
      <vt:lpstr>Calibri Light</vt:lpstr>
      <vt:lpstr>Tema do Office 2013 - 2022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CLEISON GONCALVES SILVA</dc:creator>
  <cp:lastModifiedBy>CLEISON GONCALVES SILVA</cp:lastModifiedBy>
  <cp:revision>1</cp:revision>
  <dcterms:created xsi:type="dcterms:W3CDTF">2026-01-28T12:06:04Z</dcterms:created>
  <dcterms:modified xsi:type="dcterms:W3CDTF">2026-02-06T17:00:08Z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01cb8bb-2555-44e0-b0a8-75f202a8c9ca_Enabled">
    <vt:lpwstr>true</vt:lpwstr>
  </property>
  <property fmtid="{D5CDD505-2E9C-101B-9397-08002B2CF9AE}" pid="3" name="MSIP_Label_e01cb8bb-2555-44e0-b0a8-75f202a8c9ca_SetDate">
    <vt:lpwstr>2026-01-28T12:15:57Z</vt:lpwstr>
  </property>
  <property fmtid="{D5CDD505-2E9C-101B-9397-08002B2CF9AE}" pid="4" name="MSIP_Label_e01cb8bb-2555-44e0-b0a8-75f202a8c9ca_Method">
    <vt:lpwstr>Privileged</vt:lpwstr>
  </property>
  <property fmtid="{D5CDD505-2E9C-101B-9397-08002B2CF9AE}" pid="5" name="MSIP_Label_e01cb8bb-2555-44e0-b0a8-75f202a8c9ca_Name">
    <vt:lpwstr>ABI_Public_MIP</vt:lpwstr>
  </property>
  <property fmtid="{D5CDD505-2E9C-101B-9397-08002B2CF9AE}" pid="6" name="MSIP_Label_e01cb8bb-2555-44e0-b0a8-75f202a8c9ca_SiteId">
    <vt:lpwstr>cef04b19-7776-4a94-b89b-375c77a8f936</vt:lpwstr>
  </property>
  <property fmtid="{D5CDD505-2E9C-101B-9397-08002B2CF9AE}" pid="7" name="MSIP_Label_e01cb8bb-2555-44e0-b0a8-75f202a8c9ca_ActionId">
    <vt:lpwstr>eb50b63a-a8fb-4814-922f-011fa7157cb7</vt:lpwstr>
  </property>
  <property fmtid="{D5CDD505-2E9C-101B-9397-08002B2CF9AE}" pid="8" name="MSIP_Label_e01cb8bb-2555-44e0-b0a8-75f202a8c9ca_ContentBits">
    <vt:lpwstr>0</vt:lpwstr>
  </property>
  <property fmtid="{D5CDD505-2E9C-101B-9397-08002B2CF9AE}" pid="9" name="MSIP_Label_e01cb8bb-2555-44e0-b0a8-75f202a8c9ca_Tag">
    <vt:lpwstr>10, 0, 1, 1</vt:lpwstr>
  </property>
</Properties>
</file>